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346" r:id="rId6"/>
    <p:sldId id="259" r:id="rId7"/>
    <p:sldId id="347" r:id="rId8"/>
    <p:sldId id="261" r:id="rId9"/>
    <p:sldId id="262" r:id="rId10"/>
    <p:sldId id="263" r:id="rId11"/>
    <p:sldId id="264" r:id="rId12"/>
    <p:sldId id="266" r:id="rId13"/>
    <p:sldId id="265" r:id="rId14"/>
    <p:sldId id="268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344" r:id="rId27"/>
    <p:sldId id="345" r:id="rId2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2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rednji stil 2 - Istic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rednji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2467" autoAdjust="0"/>
  </p:normalViewPr>
  <p:slideViewPr>
    <p:cSldViewPr snapToGrid="0">
      <p:cViewPr varScale="1">
        <p:scale>
          <a:sx n="101" d="100"/>
          <a:sy n="101" d="100"/>
        </p:scale>
        <p:origin x="114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F9F4-265B-4CC7-BBD6-071DBBD0EEAE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D367-8DC2-4712-9A6A-9534AAD095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ookwidgets.com/play/t:Av7PXgY2cmMDjdGxKqLnZpcEU/ZDukFqUmYNpzyZzp5DRU5NUlY=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e-sfera.hr/dodatni-digitalni-sadrzaji/b0be3b2e-c7fc-4dbd-a517-b4839109dc8d/assets/audio/35_multitasking_family_part_1.mp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s://www.e-sfera.hr/dodatni-digitalni-sadrzaji/b0be3b2e-c7fc-4dbd-a517-b4839109dc8d/assets/audio/36_multitsking_family_part_2.mp3" TargetMode="External"/><Relationship Id="rId5" Type="http://schemas.openxmlformats.org/officeDocument/2006/relationships/hyperlink" Target="https://www.e-sfera.hr/dodatni-dig" TargetMode="Externa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png"/><Relationship Id="rId5" Type="http://schemas.openxmlformats.org/officeDocument/2006/relationships/hyperlink" Target="https://www.e-sfera.hr/dodatni-digitalni-sadrzaji/b0be3b2e-c7fc-4dbd-a517-b4839109dc8d/assets/audio/36_multitsking_family_part_2.mp3" TargetMode="External"/><Relationship Id="rId4" Type="http://schemas.openxmlformats.org/officeDocument/2006/relationships/hyperlink" Target="https://www.e-sfera.hr/dodatni-di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reviewgamezone.com/game.php?id=23218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hyperlink" Target="https://www.e-sfera.hr/dodatni-digitalni-sadrzaji/b0be3b2e-c7fc-4dbd-a517-b4839109dc8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hyperlink" Target="https://www.e-sfera.hr/dodatni-digitalni-sadrzaji/b0be3b2e-c7fc-4dbd-a517-b4839109dc8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393" y="1381327"/>
            <a:ext cx="7595420" cy="1214820"/>
          </a:xfrm>
        </p:spPr>
        <p:txBody>
          <a:bodyPr>
            <a:normAutofit/>
          </a:bodyPr>
          <a:lstStyle/>
          <a:p>
            <a:r>
              <a:rPr lang="hr-HR" sz="6600" b="1" dirty="0">
                <a:solidFill>
                  <a:srgbClr val="FF0000"/>
                </a:solidFill>
              </a:rPr>
              <a:t>UNIT 5: </a:t>
            </a:r>
            <a:r>
              <a:rPr lang="hr-HR" sz="6600" b="1" dirty="0" err="1">
                <a:solidFill>
                  <a:srgbClr val="FF0000"/>
                </a:solidFill>
              </a:rPr>
              <a:t>Where</a:t>
            </a:r>
            <a:r>
              <a:rPr lang="hr-HR" sz="6600" b="1" dirty="0">
                <a:solidFill>
                  <a:srgbClr val="FF0000"/>
                </a:solidFill>
              </a:rPr>
              <a:t> I live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9163" y="3004763"/>
            <a:ext cx="7936650" cy="1655762"/>
          </a:xfrm>
        </p:spPr>
        <p:txBody>
          <a:bodyPr>
            <a:normAutofit fontScale="92500" lnSpcReduction="10000"/>
          </a:bodyPr>
          <a:lstStyle/>
          <a:p>
            <a:r>
              <a:rPr lang="hr-HR" sz="6600" dirty="0" err="1"/>
              <a:t>People</a:t>
            </a:r>
            <a:r>
              <a:rPr lang="hr-HR" sz="6600" dirty="0"/>
              <a:t> </a:t>
            </a:r>
            <a:r>
              <a:rPr lang="hr-HR" sz="6600" dirty="0" err="1"/>
              <a:t>in</a:t>
            </a:r>
            <a:r>
              <a:rPr lang="hr-HR" sz="6600" dirty="0"/>
              <a:t> </a:t>
            </a:r>
            <a:r>
              <a:rPr lang="hr-HR" sz="6600" dirty="0" err="1"/>
              <a:t>my</a:t>
            </a:r>
            <a:r>
              <a:rPr lang="hr-HR" sz="6600" dirty="0"/>
              <a:t> </a:t>
            </a:r>
            <a:r>
              <a:rPr lang="hr-HR" sz="6600" dirty="0" err="1"/>
              <a:t>neighbourhood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F77880E-1380-4A69-9EC4-47B07F316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7" y="110156"/>
            <a:ext cx="4959231" cy="685800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7177B7D3-50FE-478E-9E45-199D8B8C8027}"/>
              </a:ext>
            </a:extLst>
          </p:cNvPr>
          <p:cNvSpPr txBox="1"/>
          <p:nvPr/>
        </p:nvSpPr>
        <p:spPr>
          <a:xfrm>
            <a:off x="5807413" y="603115"/>
            <a:ext cx="5359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 p 52.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BB091A7-0C0B-4468-B752-DB324E2EF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71365"/>
            <a:ext cx="12192000" cy="3741911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596A6B71-9B24-4849-B61F-CD87174B0D8C}"/>
              </a:ext>
            </a:extLst>
          </p:cNvPr>
          <p:cNvSpPr txBox="1"/>
          <p:nvPr/>
        </p:nvSpPr>
        <p:spPr>
          <a:xfrm>
            <a:off x="6822546" y="1562094"/>
            <a:ext cx="4067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hav</a:t>
            </a:r>
            <a:r>
              <a:rPr lang="hr-HR" sz="2400" dirty="0" err="1">
                <a:solidFill>
                  <a:srgbClr val="FF0000"/>
                </a:solidFill>
              </a:rPr>
              <a:t>e</a:t>
            </a:r>
            <a:r>
              <a:rPr lang="hr-HR" sz="2400" dirty="0"/>
              <a:t> </a:t>
            </a:r>
            <a:r>
              <a:rPr lang="hr-HR" sz="2400" dirty="0">
                <a:sym typeface="Wingdings" panose="05000000000000000000" pitchFamily="2" charset="2"/>
              </a:rPr>
              <a:t> </a:t>
            </a:r>
            <a:r>
              <a:rPr lang="hr-HR" sz="2400" dirty="0" err="1">
                <a:sym typeface="Wingdings" panose="05000000000000000000" pitchFamily="2" charset="2"/>
              </a:rPr>
              <a:t>hav</a:t>
            </a:r>
            <a:r>
              <a:rPr lang="hr-HR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e</a:t>
            </a:r>
            <a:r>
              <a:rPr lang="hr-HR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r-HR" sz="2400" dirty="0">
                <a:sym typeface="Wingdings" panose="05000000000000000000" pitchFamily="2" charset="2"/>
              </a:rPr>
              <a:t>+</a:t>
            </a:r>
            <a:r>
              <a:rPr lang="hr-HR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r-HR" sz="2400" b="1" dirty="0" err="1">
                <a:solidFill>
                  <a:srgbClr val="92D050"/>
                </a:solidFill>
                <a:sym typeface="Wingdings" panose="05000000000000000000" pitchFamily="2" charset="2"/>
              </a:rPr>
              <a:t>ing</a:t>
            </a:r>
            <a:r>
              <a:rPr lang="hr-HR" sz="2400" dirty="0">
                <a:sym typeface="Wingdings" panose="05000000000000000000" pitchFamily="2" charset="2"/>
              </a:rPr>
              <a:t></a:t>
            </a:r>
            <a:r>
              <a:rPr lang="hr-HR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r-HR" sz="2400" dirty="0" err="1">
                <a:sym typeface="Wingdings" panose="05000000000000000000" pitchFamily="2" charset="2"/>
              </a:rPr>
              <a:t>hav</a:t>
            </a:r>
            <a:r>
              <a:rPr lang="hr-HR" sz="2400" b="1" dirty="0" err="1">
                <a:solidFill>
                  <a:srgbClr val="92D050"/>
                </a:solidFill>
                <a:sym typeface="Wingdings" panose="05000000000000000000" pitchFamily="2" charset="2"/>
              </a:rPr>
              <a:t>ing</a:t>
            </a:r>
            <a:endParaRPr lang="hr-HR" sz="2400" b="1" dirty="0">
              <a:solidFill>
                <a:srgbClr val="92D050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84920F92-2D48-4066-91C0-4876D32F4D1B}"/>
              </a:ext>
            </a:extLst>
          </p:cNvPr>
          <p:cNvSpPr txBox="1"/>
          <p:nvPr/>
        </p:nvSpPr>
        <p:spPr>
          <a:xfrm>
            <a:off x="6822546" y="2455696"/>
            <a:ext cx="528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sit </a:t>
            </a:r>
            <a:r>
              <a:rPr lang="hr-HR" sz="2400" dirty="0">
                <a:sym typeface="Wingdings" panose="05000000000000000000" pitchFamily="2" charset="2"/>
              </a:rPr>
              <a:t> sit + </a:t>
            </a:r>
            <a:r>
              <a:rPr lang="hr-HR" sz="2400" dirty="0">
                <a:solidFill>
                  <a:srgbClr val="FF9900"/>
                </a:solidFill>
                <a:sym typeface="Wingdings" panose="05000000000000000000" pitchFamily="2" charset="2"/>
              </a:rPr>
              <a:t>t</a:t>
            </a:r>
            <a:r>
              <a:rPr lang="hr-HR" sz="2400" dirty="0">
                <a:sym typeface="Wingdings" panose="05000000000000000000" pitchFamily="2" charset="2"/>
              </a:rPr>
              <a:t> +</a:t>
            </a:r>
            <a:r>
              <a:rPr lang="hr-HR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r-HR" sz="2400" b="1" dirty="0" err="1">
                <a:solidFill>
                  <a:srgbClr val="92D050"/>
                </a:solidFill>
                <a:sym typeface="Wingdings" panose="05000000000000000000" pitchFamily="2" charset="2"/>
              </a:rPr>
              <a:t>ing</a:t>
            </a:r>
            <a:r>
              <a:rPr lang="hr-HR" sz="2400" dirty="0">
                <a:sym typeface="Wingdings" panose="05000000000000000000" pitchFamily="2" charset="2"/>
              </a:rPr>
              <a:t></a:t>
            </a:r>
            <a:r>
              <a:rPr lang="hr-HR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r-HR" sz="2400" dirty="0" err="1">
                <a:sym typeface="Wingdings" panose="05000000000000000000" pitchFamily="2" charset="2"/>
              </a:rPr>
              <a:t>si</a:t>
            </a:r>
            <a:r>
              <a:rPr lang="hr-HR" sz="2400" b="1" dirty="0" err="1">
                <a:sym typeface="Wingdings" panose="05000000000000000000" pitchFamily="2" charset="2"/>
              </a:rPr>
              <a:t>t</a:t>
            </a:r>
            <a:r>
              <a:rPr lang="hr-HR" sz="2400" b="1" dirty="0" err="1">
                <a:solidFill>
                  <a:srgbClr val="FF9900"/>
                </a:solidFill>
                <a:sym typeface="Wingdings" panose="05000000000000000000" pitchFamily="2" charset="2"/>
              </a:rPr>
              <a:t>t</a:t>
            </a:r>
            <a:r>
              <a:rPr lang="hr-HR" sz="2400" b="1" dirty="0" err="1">
                <a:solidFill>
                  <a:srgbClr val="92D050"/>
                </a:solidFill>
                <a:sym typeface="Wingdings" panose="05000000000000000000" pitchFamily="2" charset="2"/>
              </a:rPr>
              <a:t>ing</a:t>
            </a:r>
            <a:endParaRPr lang="hr-HR" sz="2400" b="1" dirty="0">
              <a:solidFill>
                <a:srgbClr val="92D050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91F6289C-0752-4444-B447-F287FDF802F6}"/>
              </a:ext>
            </a:extLst>
          </p:cNvPr>
          <p:cNvSpPr txBox="1"/>
          <p:nvPr/>
        </p:nvSpPr>
        <p:spPr>
          <a:xfrm>
            <a:off x="5990831" y="4333018"/>
            <a:ext cx="166343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800" dirty="0" err="1">
                <a:solidFill>
                  <a:srgbClr val="92D050"/>
                </a:solidFill>
              </a:rPr>
              <a:t>reading</a:t>
            </a:r>
            <a:endParaRPr lang="hr-HR" sz="2800" dirty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r>
              <a:rPr lang="hr-HR" sz="2800" dirty="0" err="1">
                <a:solidFill>
                  <a:srgbClr val="92D050"/>
                </a:solidFill>
              </a:rPr>
              <a:t>laughing</a:t>
            </a:r>
            <a:endParaRPr lang="hr-HR" sz="2800" dirty="0">
              <a:solidFill>
                <a:srgbClr val="92D050"/>
              </a:solidFill>
            </a:endParaRPr>
          </a:p>
          <a:p>
            <a:r>
              <a:rPr lang="hr-HR" sz="2800" dirty="0" err="1">
                <a:solidFill>
                  <a:srgbClr val="92D050"/>
                </a:solidFill>
              </a:rPr>
              <a:t>watching</a:t>
            </a:r>
            <a:endParaRPr lang="hr-HR" sz="2800" dirty="0">
              <a:solidFill>
                <a:srgbClr val="92D050"/>
              </a:solidFill>
            </a:endParaRPr>
          </a:p>
          <a:p>
            <a:endParaRPr lang="hr-HR" sz="1400" dirty="0">
              <a:solidFill>
                <a:srgbClr val="92D050"/>
              </a:solidFill>
            </a:endParaRPr>
          </a:p>
          <a:p>
            <a:r>
              <a:rPr lang="hr-HR" sz="2800" dirty="0" err="1">
                <a:solidFill>
                  <a:srgbClr val="92D050"/>
                </a:solidFill>
              </a:rPr>
              <a:t>playing</a:t>
            </a:r>
            <a:endParaRPr lang="hr-HR" sz="2800" dirty="0">
              <a:solidFill>
                <a:srgbClr val="92D050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871C4C17-8DDE-4D33-BAC8-E5552D8A1492}"/>
              </a:ext>
            </a:extLst>
          </p:cNvPr>
          <p:cNvSpPr txBox="1"/>
          <p:nvPr/>
        </p:nvSpPr>
        <p:spPr>
          <a:xfrm>
            <a:off x="7986408" y="4333017"/>
            <a:ext cx="166343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800" dirty="0" err="1">
                <a:solidFill>
                  <a:srgbClr val="92D050"/>
                </a:solidFill>
              </a:rPr>
              <a:t>writing</a:t>
            </a:r>
            <a:endParaRPr lang="hr-HR" sz="2800" dirty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r>
              <a:rPr lang="hr-HR" sz="2800" dirty="0" err="1">
                <a:solidFill>
                  <a:srgbClr val="92D050"/>
                </a:solidFill>
              </a:rPr>
              <a:t>driving</a:t>
            </a:r>
            <a:endParaRPr lang="hr-HR" sz="2800" dirty="0">
              <a:solidFill>
                <a:srgbClr val="92D050"/>
              </a:solidFill>
            </a:endParaRPr>
          </a:p>
          <a:p>
            <a:r>
              <a:rPr lang="hr-HR" sz="2800" dirty="0" err="1">
                <a:solidFill>
                  <a:srgbClr val="92D050"/>
                </a:solidFill>
              </a:rPr>
              <a:t>dancing</a:t>
            </a:r>
            <a:endParaRPr lang="hr-HR" sz="2800" dirty="0">
              <a:solidFill>
                <a:srgbClr val="92D050"/>
              </a:solidFill>
            </a:endParaRPr>
          </a:p>
          <a:p>
            <a:endParaRPr lang="hr-HR" sz="1400" dirty="0">
              <a:solidFill>
                <a:srgbClr val="92D050"/>
              </a:solidFill>
            </a:endParaRPr>
          </a:p>
          <a:p>
            <a:r>
              <a:rPr lang="hr-HR" sz="2800" dirty="0" err="1">
                <a:solidFill>
                  <a:srgbClr val="92D050"/>
                </a:solidFill>
              </a:rPr>
              <a:t>riding</a:t>
            </a:r>
            <a:endParaRPr lang="hr-HR" sz="2800" dirty="0">
              <a:solidFill>
                <a:srgbClr val="92D050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F6BCE01A-E933-4157-865B-7113E09BE4B9}"/>
              </a:ext>
            </a:extLst>
          </p:cNvPr>
          <p:cNvSpPr txBox="1"/>
          <p:nvPr/>
        </p:nvSpPr>
        <p:spPr>
          <a:xfrm>
            <a:off x="10089204" y="4469597"/>
            <a:ext cx="166343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800" dirty="0" err="1">
                <a:solidFill>
                  <a:srgbClr val="92D050"/>
                </a:solidFill>
              </a:rPr>
              <a:t>swimming</a:t>
            </a:r>
            <a:endParaRPr lang="hr-HR" sz="2800" dirty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r>
              <a:rPr lang="hr-HR" sz="2800" dirty="0" err="1">
                <a:solidFill>
                  <a:srgbClr val="92D050"/>
                </a:solidFill>
              </a:rPr>
              <a:t>winning</a:t>
            </a:r>
            <a:endParaRPr lang="hr-HR" sz="2800" dirty="0">
              <a:solidFill>
                <a:srgbClr val="92D050"/>
              </a:solidFill>
            </a:endParaRPr>
          </a:p>
          <a:p>
            <a:r>
              <a:rPr lang="hr-HR" sz="2800" dirty="0" err="1">
                <a:solidFill>
                  <a:srgbClr val="92D050"/>
                </a:solidFill>
              </a:rPr>
              <a:t>running</a:t>
            </a:r>
            <a:endParaRPr lang="hr-HR" sz="2800" dirty="0">
              <a:solidFill>
                <a:srgbClr val="92D050"/>
              </a:solidFill>
            </a:endParaRPr>
          </a:p>
          <a:p>
            <a:endParaRPr lang="hr-HR" sz="1050" dirty="0">
              <a:solidFill>
                <a:srgbClr val="92D050"/>
              </a:solidFill>
            </a:endParaRPr>
          </a:p>
          <a:p>
            <a:r>
              <a:rPr lang="hr-HR" sz="2800" dirty="0" err="1">
                <a:solidFill>
                  <a:srgbClr val="92D050"/>
                </a:solidFill>
              </a:rPr>
              <a:t>getting</a:t>
            </a:r>
            <a:endParaRPr lang="hr-HR" sz="2800" dirty="0">
              <a:solidFill>
                <a:srgbClr val="92D050"/>
              </a:solidFill>
            </a:endParaRPr>
          </a:p>
        </p:txBody>
      </p:sp>
      <p:pic>
        <p:nvPicPr>
          <p:cNvPr id="24" name="Slika 23">
            <a:extLst>
              <a:ext uri="{FF2B5EF4-FFF2-40B4-BE49-F238E27FC236}">
                <a16:creationId xmlns:a16="http://schemas.microsoft.com/office/drawing/2014/main" id="{1B1056EB-28C2-4F13-89B8-A855295F9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39" y="1078338"/>
            <a:ext cx="6049604" cy="463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1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3" grpId="0"/>
      <p:bldP spid="13" grpId="1"/>
      <p:bldP spid="19" grpId="0"/>
      <p:bldP spid="19" grpId="1"/>
      <p:bldP spid="21" grpId="0" build="allAtOnce"/>
      <p:bldP spid="22" grpId="0" build="allAtOnce"/>
      <p:bldP spid="2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BA8451BE-F26F-44A2-B85E-6B8899945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44"/>
            <a:ext cx="6684837" cy="5894962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0B8DC3DD-5F41-4F1D-A144-B219332471F5}"/>
              </a:ext>
            </a:extLst>
          </p:cNvPr>
          <p:cNvSpPr txBox="1"/>
          <p:nvPr/>
        </p:nvSpPr>
        <p:spPr>
          <a:xfrm>
            <a:off x="6772386" y="2067289"/>
            <a:ext cx="52607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What</a:t>
            </a:r>
            <a:r>
              <a:rPr lang="hr-HR" sz="2800" dirty="0"/>
              <a:t> are </a:t>
            </a:r>
            <a:r>
              <a:rPr lang="hr-HR" sz="2800" dirty="0" err="1"/>
              <a:t>they</a:t>
            </a:r>
            <a:r>
              <a:rPr lang="hr-HR" sz="2800" dirty="0"/>
              <a:t> </a:t>
            </a:r>
            <a:r>
              <a:rPr lang="hr-HR" sz="2800" dirty="0" err="1"/>
              <a:t>doing</a:t>
            </a:r>
            <a:r>
              <a:rPr lang="hr-HR" sz="2800" dirty="0"/>
              <a:t>? </a:t>
            </a:r>
            <a:r>
              <a:rPr lang="hr-HR" sz="2800" dirty="0" err="1"/>
              <a:t>Look</a:t>
            </a:r>
            <a:r>
              <a:rPr lang="hr-HR" sz="2800" dirty="0"/>
              <a:t> at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picture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describe</a:t>
            </a:r>
            <a:r>
              <a:rPr lang="hr-HR" sz="2800" dirty="0"/>
              <a:t> </a:t>
            </a:r>
            <a:r>
              <a:rPr lang="hr-HR" sz="2800" dirty="0" err="1"/>
              <a:t>it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full</a:t>
            </a:r>
            <a:r>
              <a:rPr lang="hr-HR" sz="2800" dirty="0"/>
              <a:t> </a:t>
            </a:r>
            <a:r>
              <a:rPr lang="hr-HR" sz="2800" dirty="0" err="1"/>
              <a:t>sentences</a:t>
            </a:r>
            <a:r>
              <a:rPr lang="hr-HR" sz="2800" dirty="0"/>
              <a:t>.</a:t>
            </a:r>
            <a:br>
              <a:rPr lang="hr-HR" sz="2800" dirty="0"/>
            </a:br>
            <a:endParaRPr lang="hr-HR" sz="28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A4564C6-192F-4E2C-98CB-E6C3B19C8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76" y="388410"/>
            <a:ext cx="8706256" cy="4515336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id="{0E8C5B1D-372C-4731-8E26-DF9B0F270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9449" y="1265730"/>
            <a:ext cx="542925" cy="346487"/>
          </a:xfrm>
          <a:prstGeom prst="rect">
            <a:avLst/>
          </a:prstGeom>
        </p:spPr>
      </p:pic>
      <p:pic>
        <p:nvPicPr>
          <p:cNvPr id="29" name="Slika 28">
            <a:extLst>
              <a:ext uri="{FF2B5EF4-FFF2-40B4-BE49-F238E27FC236}">
                <a16:creationId xmlns:a16="http://schemas.microsoft.com/office/drawing/2014/main" id="{A4990FEA-2324-4A05-B297-9C602ACD7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548" y="128454"/>
            <a:ext cx="11966452" cy="5536014"/>
          </a:xfrm>
          <a:prstGeom prst="rect">
            <a:avLst/>
          </a:prstGeom>
          <a:ln w="50800">
            <a:solidFill>
              <a:srgbClr val="C00000"/>
            </a:solidFill>
          </a:ln>
        </p:spPr>
      </p:pic>
      <p:sp>
        <p:nvSpPr>
          <p:cNvPr id="30" name="TekstniOkvir 29">
            <a:extLst>
              <a:ext uri="{FF2B5EF4-FFF2-40B4-BE49-F238E27FC236}">
                <a16:creationId xmlns:a16="http://schemas.microsoft.com/office/drawing/2014/main" id="{73074520-AFCB-446F-A414-6F3026E208D3}"/>
              </a:ext>
            </a:extLst>
          </p:cNvPr>
          <p:cNvSpPr txBox="1"/>
          <p:nvPr/>
        </p:nvSpPr>
        <p:spPr>
          <a:xfrm>
            <a:off x="8216879" y="1573015"/>
            <a:ext cx="2602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92D050"/>
                </a:solidFill>
              </a:rPr>
              <a:t>are </a:t>
            </a:r>
            <a:r>
              <a:rPr lang="hr-HR" sz="2800" b="1" dirty="0" err="1">
                <a:solidFill>
                  <a:srgbClr val="92D050"/>
                </a:solidFill>
              </a:rPr>
              <a:t>looking</a:t>
            </a:r>
            <a:endParaRPr lang="hr-HR" sz="2800" b="1" dirty="0">
              <a:solidFill>
                <a:srgbClr val="92D050"/>
              </a:solidFill>
            </a:endParaRP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F2FCCA2B-D621-4EBA-9FEE-B69F56979B36}"/>
              </a:ext>
            </a:extLst>
          </p:cNvPr>
          <p:cNvSpPr txBox="1"/>
          <p:nvPr/>
        </p:nvSpPr>
        <p:spPr>
          <a:xfrm>
            <a:off x="9518141" y="2379413"/>
            <a:ext cx="2602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92D050"/>
                </a:solidFill>
              </a:rPr>
              <a:t>is</a:t>
            </a:r>
            <a:r>
              <a:rPr lang="hr-HR" sz="2800" b="1" dirty="0">
                <a:solidFill>
                  <a:srgbClr val="92D050"/>
                </a:solidFill>
              </a:rPr>
              <a:t> </a:t>
            </a:r>
            <a:r>
              <a:rPr lang="hr-HR" sz="2800" b="1" dirty="0" err="1">
                <a:solidFill>
                  <a:srgbClr val="92D050"/>
                </a:solidFill>
              </a:rPr>
              <a:t>riding</a:t>
            </a:r>
            <a:endParaRPr lang="hr-HR" sz="2800" b="1" dirty="0">
              <a:solidFill>
                <a:srgbClr val="92D050"/>
              </a:solidFill>
            </a:endParaRP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A7350316-BDA9-429A-90F4-D3113D691451}"/>
              </a:ext>
            </a:extLst>
          </p:cNvPr>
          <p:cNvSpPr txBox="1"/>
          <p:nvPr/>
        </p:nvSpPr>
        <p:spPr>
          <a:xfrm>
            <a:off x="9026163" y="3295085"/>
            <a:ext cx="2602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92D050"/>
                </a:solidFill>
              </a:rPr>
              <a:t>is</a:t>
            </a:r>
            <a:r>
              <a:rPr lang="hr-HR" sz="2800" b="1" dirty="0">
                <a:solidFill>
                  <a:srgbClr val="92D050"/>
                </a:solidFill>
              </a:rPr>
              <a:t> </a:t>
            </a:r>
            <a:r>
              <a:rPr lang="hr-HR" sz="2800" b="1" dirty="0" err="1">
                <a:solidFill>
                  <a:srgbClr val="92D050"/>
                </a:solidFill>
              </a:rPr>
              <a:t>running</a:t>
            </a:r>
            <a:endParaRPr lang="hr-HR" sz="2800" b="1" dirty="0">
              <a:solidFill>
                <a:srgbClr val="92D050"/>
              </a:solidFill>
            </a:endParaRP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C1D37711-8AE8-4F41-913D-834578E38D6A}"/>
              </a:ext>
            </a:extLst>
          </p:cNvPr>
          <p:cNvSpPr txBox="1"/>
          <p:nvPr/>
        </p:nvSpPr>
        <p:spPr>
          <a:xfrm>
            <a:off x="9198234" y="4149981"/>
            <a:ext cx="2602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92D050"/>
                </a:solidFill>
              </a:rPr>
              <a:t>is</a:t>
            </a:r>
            <a:r>
              <a:rPr lang="hr-HR" sz="2800" b="1" dirty="0">
                <a:solidFill>
                  <a:srgbClr val="92D050"/>
                </a:solidFill>
              </a:rPr>
              <a:t> </a:t>
            </a:r>
            <a:r>
              <a:rPr lang="hr-HR" sz="2800" b="1" dirty="0" err="1">
                <a:solidFill>
                  <a:srgbClr val="92D050"/>
                </a:solidFill>
              </a:rPr>
              <a:t>playing</a:t>
            </a:r>
            <a:endParaRPr lang="hr-HR" sz="2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5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BBCEC83D-BEF0-428C-96B8-56A1589AB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55371" cy="68580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1F89325-AC24-4058-AD6F-8348AFC70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54" y="1276141"/>
            <a:ext cx="11304754" cy="4381081"/>
          </a:xfrm>
          <a:prstGeom prst="rect">
            <a:avLst/>
          </a:prstGeom>
          <a:ln w="50800">
            <a:solidFill>
              <a:srgbClr val="C00000"/>
            </a:solidFill>
          </a:ln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1F044463-A737-4A9C-9492-CB673837654B}"/>
              </a:ext>
            </a:extLst>
          </p:cNvPr>
          <p:cNvSpPr txBox="1"/>
          <p:nvPr/>
        </p:nvSpPr>
        <p:spPr>
          <a:xfrm>
            <a:off x="8631534" y="3777696"/>
            <a:ext cx="773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92D050"/>
                </a:solidFill>
              </a:rPr>
              <a:t>  1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AB6766CC-B521-4A8C-BC7C-9B5643350D26}"/>
              </a:ext>
            </a:extLst>
          </p:cNvPr>
          <p:cNvSpPr txBox="1"/>
          <p:nvPr/>
        </p:nvSpPr>
        <p:spPr>
          <a:xfrm>
            <a:off x="8631534" y="2620108"/>
            <a:ext cx="773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92D050"/>
                </a:solidFill>
              </a:rPr>
              <a:t>  4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913525B8-0210-4B21-BFC4-2DA0B9E04950}"/>
              </a:ext>
            </a:extLst>
          </p:cNvPr>
          <p:cNvSpPr txBox="1"/>
          <p:nvPr/>
        </p:nvSpPr>
        <p:spPr>
          <a:xfrm>
            <a:off x="8636558" y="3167390"/>
            <a:ext cx="773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92D050"/>
                </a:solidFill>
              </a:rPr>
              <a:t>  2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0DF4667-C0E7-43B5-9D8B-AD2FD66C681F}"/>
              </a:ext>
            </a:extLst>
          </p:cNvPr>
          <p:cNvSpPr txBox="1"/>
          <p:nvPr/>
        </p:nvSpPr>
        <p:spPr>
          <a:xfrm>
            <a:off x="8631534" y="2159780"/>
            <a:ext cx="773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92D050"/>
                </a:solidFill>
              </a:rPr>
              <a:t>  3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D7785411-627D-43FB-BB60-5CBC23A6CA93}"/>
              </a:ext>
            </a:extLst>
          </p:cNvPr>
          <p:cNvSpPr txBox="1"/>
          <p:nvPr/>
        </p:nvSpPr>
        <p:spPr>
          <a:xfrm>
            <a:off x="8631534" y="4312639"/>
            <a:ext cx="773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92D050"/>
                </a:solidFill>
              </a:rPr>
              <a:t>  6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AA282F6-7F7C-4F1C-BF6A-18A7C2FEAD98}"/>
              </a:ext>
            </a:extLst>
          </p:cNvPr>
          <p:cNvSpPr txBox="1"/>
          <p:nvPr/>
        </p:nvSpPr>
        <p:spPr>
          <a:xfrm>
            <a:off x="8631534" y="4847582"/>
            <a:ext cx="773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92D050"/>
                </a:solidFill>
              </a:rPr>
              <a:t>  5</a:t>
            </a:r>
          </a:p>
        </p:txBody>
      </p:sp>
    </p:spTree>
    <p:extLst>
      <p:ext uri="{BB962C8B-B14F-4D97-AF65-F5344CB8AC3E}">
        <p14:creationId xmlns:p14="http://schemas.microsoft.com/office/powerpoint/2010/main" val="386426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36F378E6-1B9E-4584-B94E-DC17C7790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3192"/>
            <a:ext cx="9436836" cy="347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4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BBCEC83D-BEF0-428C-96B8-56A1589AB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55371" cy="6858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2E48ABDF-FD78-4C93-897F-7BAA8AC3C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69" y="1423798"/>
            <a:ext cx="6992808" cy="3734795"/>
          </a:xfrm>
          <a:prstGeom prst="rect">
            <a:avLst/>
          </a:prstGeom>
        </p:spPr>
      </p:pic>
      <p:sp>
        <p:nvSpPr>
          <p:cNvPr id="3" name="Elipsa 2">
            <a:extLst>
              <a:ext uri="{FF2B5EF4-FFF2-40B4-BE49-F238E27FC236}">
                <a16:creationId xmlns:a16="http://schemas.microsoft.com/office/drawing/2014/main" id="{854C5C1D-5EDC-4855-A5CC-71FE58662815}"/>
              </a:ext>
            </a:extLst>
          </p:cNvPr>
          <p:cNvSpPr/>
          <p:nvPr/>
        </p:nvSpPr>
        <p:spPr>
          <a:xfrm>
            <a:off x="934497" y="1527349"/>
            <a:ext cx="391885" cy="442128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ED94FB02-8D6D-4C45-834D-92BACE0FFFD6}"/>
              </a:ext>
            </a:extLst>
          </p:cNvPr>
          <p:cNvSpPr/>
          <p:nvPr/>
        </p:nvSpPr>
        <p:spPr>
          <a:xfrm>
            <a:off x="934497" y="2116256"/>
            <a:ext cx="391885" cy="442128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32935951-3BCB-4AEA-80B4-41E1F00B421F}"/>
              </a:ext>
            </a:extLst>
          </p:cNvPr>
          <p:cNvSpPr/>
          <p:nvPr/>
        </p:nvSpPr>
        <p:spPr>
          <a:xfrm>
            <a:off x="934497" y="2773827"/>
            <a:ext cx="391885" cy="442128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20BEE0BB-E557-4E3F-85CD-299CFAE1A45F}"/>
              </a:ext>
            </a:extLst>
          </p:cNvPr>
          <p:cNvSpPr/>
          <p:nvPr/>
        </p:nvSpPr>
        <p:spPr>
          <a:xfrm>
            <a:off x="966932" y="3397704"/>
            <a:ext cx="650853" cy="442128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135563CD-4445-45F7-B883-1EAC96BCC466}"/>
              </a:ext>
            </a:extLst>
          </p:cNvPr>
          <p:cNvSpPr/>
          <p:nvPr/>
        </p:nvSpPr>
        <p:spPr>
          <a:xfrm>
            <a:off x="934497" y="4551163"/>
            <a:ext cx="391885" cy="442128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1456994C-E31A-45B0-9273-C5B2090773D2}"/>
              </a:ext>
            </a:extLst>
          </p:cNvPr>
          <p:cNvSpPr/>
          <p:nvPr/>
        </p:nvSpPr>
        <p:spPr>
          <a:xfrm>
            <a:off x="957426" y="3961122"/>
            <a:ext cx="669863" cy="442128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0A7164-3281-2436-0B96-3F020E0540D5}"/>
              </a:ext>
            </a:extLst>
          </p:cNvPr>
          <p:cNvSpPr txBox="1"/>
          <p:nvPr/>
        </p:nvSpPr>
        <p:spPr>
          <a:xfrm>
            <a:off x="8067675" y="1969477"/>
            <a:ext cx="29626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err="1">
                <a:solidFill>
                  <a:srgbClr val="00B050"/>
                </a:solidFill>
              </a:rPr>
              <a:t>is</a:t>
            </a:r>
            <a:r>
              <a:rPr lang="hr-HR" sz="4000" dirty="0">
                <a:solidFill>
                  <a:srgbClr val="00B050"/>
                </a:solidFill>
              </a:rPr>
              <a:t>/are </a:t>
            </a:r>
            <a:r>
              <a:rPr lang="hr-HR" sz="4000" dirty="0"/>
              <a:t>+ ….</a:t>
            </a:r>
            <a:r>
              <a:rPr lang="hr-HR" sz="4000" dirty="0" err="1"/>
              <a:t>ing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09097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15F49133-E374-4124-9E6D-3AB12651B94F}"/>
              </a:ext>
            </a:extLst>
          </p:cNvPr>
          <p:cNvSpPr txBox="1"/>
          <p:nvPr/>
        </p:nvSpPr>
        <p:spPr>
          <a:xfrm>
            <a:off x="2563238" y="562812"/>
            <a:ext cx="997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questions</a:t>
            </a:r>
            <a:r>
              <a:rPr lang="hr-HR" sz="2800" b="1" dirty="0"/>
              <a:t> </a:t>
            </a:r>
            <a:r>
              <a:rPr lang="hr-HR" sz="2800" b="1" dirty="0" err="1"/>
              <a:t>in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present</a:t>
            </a:r>
            <a:r>
              <a:rPr lang="hr-HR" sz="2800" b="1" dirty="0"/>
              <a:t> </a:t>
            </a:r>
            <a:r>
              <a:rPr lang="hr-HR" sz="2800" b="1" dirty="0" err="1"/>
              <a:t>continuous</a:t>
            </a:r>
            <a:r>
              <a:rPr lang="hr-HR" sz="2800" b="1" dirty="0"/>
              <a:t> </a:t>
            </a:r>
            <a:r>
              <a:rPr lang="hr-HR" sz="2800" b="1" dirty="0" err="1"/>
              <a:t>tense</a:t>
            </a:r>
            <a:endParaRPr lang="hr-HR" sz="2800" b="1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6618106-90D0-4CCB-9FB6-B6A5775B09DD}"/>
              </a:ext>
            </a:extLst>
          </p:cNvPr>
          <p:cNvSpPr txBox="1"/>
          <p:nvPr/>
        </p:nvSpPr>
        <p:spPr>
          <a:xfrm>
            <a:off x="3229583" y="1708826"/>
            <a:ext cx="4319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Mrs Hill     </a:t>
            </a:r>
            <a:r>
              <a:rPr lang="hr-HR" sz="2800" dirty="0" err="1">
                <a:solidFill>
                  <a:srgbClr val="92D050"/>
                </a:solidFill>
              </a:rPr>
              <a:t>is</a:t>
            </a:r>
            <a:r>
              <a:rPr lang="hr-HR" sz="2800" dirty="0">
                <a:solidFill>
                  <a:srgbClr val="92D050"/>
                </a:solidFill>
              </a:rPr>
              <a:t>   </a:t>
            </a:r>
            <a:r>
              <a:rPr lang="hr-HR" sz="2800" dirty="0"/>
              <a:t> </a:t>
            </a:r>
            <a:r>
              <a:rPr lang="hr-HR" sz="2800" dirty="0" err="1"/>
              <a:t>smil</a:t>
            </a:r>
            <a:r>
              <a:rPr lang="hr-HR" sz="2800" dirty="0" err="1">
                <a:solidFill>
                  <a:srgbClr val="92D050"/>
                </a:solidFill>
              </a:rPr>
              <a:t>ing</a:t>
            </a:r>
            <a:r>
              <a:rPr lang="hr-HR" sz="2800" dirty="0"/>
              <a:t>.</a:t>
            </a:r>
            <a:endParaRPr lang="hr-HR" sz="2800" i="1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EA6F310B-0218-4BA7-9FAF-DCA7D0E08BD8}"/>
              </a:ext>
            </a:extLst>
          </p:cNvPr>
          <p:cNvSpPr txBox="1"/>
          <p:nvPr/>
        </p:nvSpPr>
        <p:spPr>
          <a:xfrm>
            <a:off x="3229583" y="2607386"/>
            <a:ext cx="4319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rgbClr val="92D050"/>
                </a:solidFill>
              </a:rPr>
              <a:t>Is</a:t>
            </a:r>
            <a:r>
              <a:rPr lang="hr-HR" sz="2800" dirty="0">
                <a:solidFill>
                  <a:srgbClr val="92D050"/>
                </a:solidFill>
              </a:rPr>
              <a:t>      </a:t>
            </a:r>
            <a:r>
              <a:rPr lang="hr-HR" sz="2800" dirty="0">
                <a:solidFill>
                  <a:srgbClr val="FF0000"/>
                </a:solidFill>
              </a:rPr>
              <a:t>Mrs Hill    </a:t>
            </a:r>
            <a:r>
              <a:rPr lang="hr-HR" sz="2800" dirty="0" err="1"/>
              <a:t>smil</a:t>
            </a:r>
            <a:r>
              <a:rPr lang="hr-HR" sz="2800" dirty="0" err="1">
                <a:solidFill>
                  <a:srgbClr val="92D050"/>
                </a:solidFill>
              </a:rPr>
              <a:t>ing</a:t>
            </a:r>
            <a:r>
              <a:rPr lang="hr-HR" sz="2800" dirty="0"/>
              <a:t>?</a:t>
            </a:r>
            <a:endParaRPr lang="hr-HR" sz="2800" i="1" dirty="0"/>
          </a:p>
        </p:txBody>
      </p: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658B6AF2-E070-4FE9-868E-D31B9FC166BA}"/>
              </a:ext>
            </a:extLst>
          </p:cNvPr>
          <p:cNvCxnSpPr/>
          <p:nvPr/>
        </p:nvCxnSpPr>
        <p:spPr>
          <a:xfrm flipH="1">
            <a:off x="3463047" y="2232046"/>
            <a:ext cx="1400783" cy="48197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id="{CE6AEA87-4A5E-43B0-82CE-391713EE8701}"/>
              </a:ext>
            </a:extLst>
          </p:cNvPr>
          <p:cNvCxnSpPr>
            <a:cxnSpLocks/>
          </p:cNvCxnSpPr>
          <p:nvPr/>
        </p:nvCxnSpPr>
        <p:spPr>
          <a:xfrm>
            <a:off x="3745149" y="2139500"/>
            <a:ext cx="787940" cy="57451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52945D2A-343F-49B4-814B-9D5CE4B398D1}"/>
              </a:ext>
            </a:extLst>
          </p:cNvPr>
          <p:cNvSpPr txBox="1"/>
          <p:nvPr/>
        </p:nvSpPr>
        <p:spPr>
          <a:xfrm>
            <a:off x="2811294" y="3803515"/>
            <a:ext cx="6381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rgbClr val="FF0000"/>
                </a:solidFill>
              </a:rPr>
              <a:t>The</a:t>
            </a:r>
            <a:r>
              <a:rPr lang="hr-HR" sz="2800" dirty="0">
                <a:solidFill>
                  <a:srgbClr val="FF0000"/>
                </a:solidFill>
              </a:rPr>
              <a:t> </a:t>
            </a:r>
            <a:r>
              <a:rPr lang="hr-HR" sz="2800" dirty="0" err="1">
                <a:solidFill>
                  <a:srgbClr val="FF0000"/>
                </a:solidFill>
              </a:rPr>
              <a:t>kids</a:t>
            </a:r>
            <a:r>
              <a:rPr lang="hr-HR" sz="2800" dirty="0">
                <a:solidFill>
                  <a:srgbClr val="FF0000"/>
                </a:solidFill>
              </a:rPr>
              <a:t>     </a:t>
            </a:r>
            <a:r>
              <a:rPr lang="hr-HR" sz="2800" dirty="0">
                <a:solidFill>
                  <a:srgbClr val="92D050"/>
                </a:solidFill>
              </a:rPr>
              <a:t>are   </a:t>
            </a:r>
            <a:r>
              <a:rPr lang="hr-HR" sz="2800" dirty="0"/>
              <a:t> </a:t>
            </a:r>
            <a:r>
              <a:rPr lang="hr-HR" sz="2800" dirty="0" err="1"/>
              <a:t>paint</a:t>
            </a:r>
            <a:r>
              <a:rPr lang="hr-HR" sz="2800" dirty="0" err="1">
                <a:solidFill>
                  <a:srgbClr val="92D050"/>
                </a:solidFill>
              </a:rPr>
              <a:t>ing</a:t>
            </a:r>
            <a:r>
              <a:rPr lang="hr-HR" sz="2800" dirty="0">
                <a:solidFill>
                  <a:srgbClr val="92D050"/>
                </a:solidFill>
              </a:rPr>
              <a:t>   </a:t>
            </a:r>
            <a:r>
              <a:rPr lang="hr-HR" sz="2800" dirty="0"/>
              <a:t> </a:t>
            </a:r>
            <a:r>
              <a:rPr lang="hr-HR" sz="2800" dirty="0" err="1"/>
              <a:t>an</a:t>
            </a:r>
            <a:r>
              <a:rPr lang="hr-HR" sz="2800" dirty="0"/>
              <a:t> </a:t>
            </a:r>
            <a:r>
              <a:rPr lang="hr-HR" sz="2800" dirty="0" err="1"/>
              <a:t>ugly</a:t>
            </a:r>
            <a:r>
              <a:rPr lang="hr-HR" sz="2800" dirty="0"/>
              <a:t> </a:t>
            </a:r>
            <a:r>
              <a:rPr lang="hr-HR" sz="2800" dirty="0" err="1"/>
              <a:t>wall</a:t>
            </a:r>
            <a:r>
              <a:rPr lang="hr-HR" sz="2800" dirty="0"/>
              <a:t>.</a:t>
            </a:r>
          </a:p>
        </p:txBody>
      </p:sp>
      <p:cxnSp>
        <p:nvCxnSpPr>
          <p:cNvPr id="15" name="Ravni poveznik sa strelicom 14">
            <a:extLst>
              <a:ext uri="{FF2B5EF4-FFF2-40B4-BE49-F238E27FC236}">
                <a16:creationId xmlns:a16="http://schemas.microsoft.com/office/drawing/2014/main" id="{0154BCE0-4CD2-49D4-9C48-DF62E5384EAA}"/>
              </a:ext>
            </a:extLst>
          </p:cNvPr>
          <p:cNvCxnSpPr>
            <a:cxnSpLocks/>
          </p:cNvCxnSpPr>
          <p:nvPr/>
        </p:nvCxnSpPr>
        <p:spPr>
          <a:xfrm>
            <a:off x="3412787" y="4276132"/>
            <a:ext cx="906294" cy="7235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avni poveznik sa strelicom 15">
            <a:extLst>
              <a:ext uri="{FF2B5EF4-FFF2-40B4-BE49-F238E27FC236}">
                <a16:creationId xmlns:a16="http://schemas.microsoft.com/office/drawing/2014/main" id="{47CA0D73-22F2-4A21-A5D3-5734399DCFC3}"/>
              </a:ext>
            </a:extLst>
          </p:cNvPr>
          <p:cNvCxnSpPr>
            <a:cxnSpLocks/>
          </p:cNvCxnSpPr>
          <p:nvPr/>
        </p:nvCxnSpPr>
        <p:spPr>
          <a:xfrm flipH="1">
            <a:off x="3412787" y="4276132"/>
            <a:ext cx="1272702" cy="7235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678DF58F-E390-4D53-800E-FEA84E4EADB1}"/>
              </a:ext>
            </a:extLst>
          </p:cNvPr>
          <p:cNvSpPr txBox="1"/>
          <p:nvPr/>
        </p:nvSpPr>
        <p:spPr>
          <a:xfrm>
            <a:off x="2811294" y="4999644"/>
            <a:ext cx="6381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92D050"/>
                </a:solidFill>
              </a:rPr>
              <a:t>Are</a:t>
            </a:r>
            <a:r>
              <a:rPr lang="hr-HR" sz="2800" dirty="0"/>
              <a:t>      </a:t>
            </a:r>
            <a:r>
              <a:rPr lang="hr-HR" sz="2800" dirty="0" err="1">
                <a:solidFill>
                  <a:srgbClr val="FF0000"/>
                </a:solidFill>
              </a:rPr>
              <a:t>the</a:t>
            </a:r>
            <a:r>
              <a:rPr lang="hr-HR" sz="2800" dirty="0">
                <a:solidFill>
                  <a:srgbClr val="FF0000"/>
                </a:solidFill>
              </a:rPr>
              <a:t> </a:t>
            </a:r>
            <a:r>
              <a:rPr lang="hr-HR" sz="2800" dirty="0" err="1">
                <a:solidFill>
                  <a:srgbClr val="FF0000"/>
                </a:solidFill>
              </a:rPr>
              <a:t>kids</a:t>
            </a:r>
            <a:r>
              <a:rPr lang="hr-HR" sz="2800" dirty="0">
                <a:solidFill>
                  <a:srgbClr val="FF0000"/>
                </a:solidFill>
              </a:rPr>
              <a:t>   </a:t>
            </a:r>
            <a:r>
              <a:rPr lang="hr-HR" sz="2800" dirty="0" err="1"/>
              <a:t>paint</a:t>
            </a:r>
            <a:r>
              <a:rPr lang="hr-HR" sz="2800" dirty="0" err="1">
                <a:solidFill>
                  <a:srgbClr val="92D050"/>
                </a:solidFill>
              </a:rPr>
              <a:t>ing</a:t>
            </a:r>
            <a:r>
              <a:rPr lang="hr-HR" sz="2800" dirty="0"/>
              <a:t>     </a:t>
            </a:r>
            <a:r>
              <a:rPr lang="hr-HR" sz="2800" dirty="0" err="1"/>
              <a:t>an</a:t>
            </a:r>
            <a:r>
              <a:rPr lang="hr-HR" sz="2800" dirty="0"/>
              <a:t> </a:t>
            </a:r>
            <a:r>
              <a:rPr lang="hr-HR" sz="2800" dirty="0" err="1"/>
              <a:t>ugly</a:t>
            </a:r>
            <a:r>
              <a:rPr lang="hr-HR" sz="2800" dirty="0"/>
              <a:t> </a:t>
            </a:r>
            <a:r>
              <a:rPr lang="hr-HR" sz="2800" dirty="0" err="1"/>
              <a:t>wall</a:t>
            </a:r>
            <a:r>
              <a:rPr lang="hr-HR" sz="2800" dirty="0"/>
              <a:t>?</a:t>
            </a:r>
          </a:p>
        </p:txBody>
      </p:sp>
      <p:pic>
        <p:nvPicPr>
          <p:cNvPr id="28" name="Slika 27">
            <a:extLst>
              <a:ext uri="{FF2B5EF4-FFF2-40B4-BE49-F238E27FC236}">
                <a16:creationId xmlns:a16="http://schemas.microsoft.com/office/drawing/2014/main" id="{A9811EB3-0339-4C35-BAC8-8CB7A2E9B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238" y="1588760"/>
            <a:ext cx="6606380" cy="308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8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14" grpId="0"/>
      <p:bldP spid="14" grpId="1"/>
      <p:bldP spid="19" grpId="0"/>
      <p:bldP spid="1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CFC4B8C0-A6FA-42AE-98ED-A396D012B0B3}"/>
              </a:ext>
            </a:extLst>
          </p:cNvPr>
          <p:cNvSpPr txBox="1"/>
          <p:nvPr/>
        </p:nvSpPr>
        <p:spPr>
          <a:xfrm>
            <a:off x="1870953" y="619137"/>
            <a:ext cx="10321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negative </a:t>
            </a:r>
            <a:r>
              <a:rPr lang="hr-HR" sz="2800" b="1" dirty="0" err="1"/>
              <a:t>sentences</a:t>
            </a:r>
            <a:r>
              <a:rPr lang="hr-HR" sz="2800" b="1" dirty="0"/>
              <a:t> </a:t>
            </a:r>
            <a:r>
              <a:rPr lang="hr-HR" sz="2800" b="1" dirty="0" err="1"/>
              <a:t>in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present</a:t>
            </a:r>
            <a:r>
              <a:rPr lang="hr-HR" sz="2800" b="1" dirty="0"/>
              <a:t> </a:t>
            </a:r>
            <a:r>
              <a:rPr lang="hr-HR" sz="2800" b="1" dirty="0" err="1"/>
              <a:t>continuous</a:t>
            </a:r>
            <a:r>
              <a:rPr lang="hr-HR" sz="2800" b="1" dirty="0"/>
              <a:t> </a:t>
            </a:r>
            <a:r>
              <a:rPr lang="hr-HR" sz="2800" b="1" dirty="0" err="1"/>
              <a:t>tense</a:t>
            </a:r>
            <a:endParaRPr lang="hr-HR" sz="2800" b="1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4240B01-5F3A-41E0-B5E1-367FE9F931D6}"/>
              </a:ext>
            </a:extLst>
          </p:cNvPr>
          <p:cNvSpPr txBox="1"/>
          <p:nvPr/>
        </p:nvSpPr>
        <p:spPr>
          <a:xfrm>
            <a:off x="1293779" y="1689582"/>
            <a:ext cx="9445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Collin</a:t>
            </a:r>
            <a:r>
              <a:rPr lang="hr-HR" sz="2800" dirty="0"/>
              <a:t> </a:t>
            </a:r>
            <a:r>
              <a:rPr lang="hr-HR" sz="2800" b="1" dirty="0" err="1">
                <a:solidFill>
                  <a:srgbClr val="92D050"/>
                </a:solidFill>
              </a:rPr>
              <a:t>is</a:t>
            </a:r>
            <a:r>
              <a:rPr lang="hr-HR" sz="2800" dirty="0"/>
              <a:t> </a:t>
            </a:r>
            <a:r>
              <a:rPr lang="hr-HR" sz="2800" dirty="0" err="1"/>
              <a:t>wear</a:t>
            </a:r>
            <a:r>
              <a:rPr lang="hr-HR" sz="2800" b="1" dirty="0" err="1">
                <a:solidFill>
                  <a:srgbClr val="92D050"/>
                </a:solidFill>
              </a:rPr>
              <a:t>ing</a:t>
            </a:r>
            <a:r>
              <a:rPr lang="hr-HR" sz="2800" dirty="0"/>
              <a:t> </a:t>
            </a:r>
            <a:r>
              <a:rPr lang="hr-HR" sz="2800" dirty="0" err="1"/>
              <a:t>sports</a:t>
            </a:r>
            <a:r>
              <a:rPr lang="hr-HR" sz="2800" dirty="0"/>
              <a:t> </a:t>
            </a:r>
            <a:r>
              <a:rPr lang="hr-HR" sz="2800" dirty="0" err="1"/>
              <a:t>clothes</a:t>
            </a:r>
            <a:r>
              <a:rPr lang="hr-HR" sz="2800" dirty="0"/>
              <a:t>.</a:t>
            </a:r>
          </a:p>
          <a:p>
            <a:r>
              <a:rPr lang="hr-HR" sz="2800" dirty="0" err="1"/>
              <a:t>Collin</a:t>
            </a:r>
            <a:r>
              <a:rPr lang="hr-HR" sz="2800" dirty="0"/>
              <a:t> </a:t>
            </a:r>
            <a:r>
              <a:rPr lang="hr-HR" sz="2800" b="1" dirty="0" err="1">
                <a:solidFill>
                  <a:srgbClr val="92D050"/>
                </a:solidFill>
              </a:rPr>
              <a:t>is</a:t>
            </a:r>
            <a:r>
              <a:rPr lang="hr-HR" sz="2800" dirty="0"/>
              <a:t> </a:t>
            </a:r>
            <a:r>
              <a:rPr lang="hr-HR" sz="2800" b="1" dirty="0" err="1">
                <a:solidFill>
                  <a:srgbClr val="FF0000"/>
                </a:solidFill>
              </a:rPr>
              <a:t>not</a:t>
            </a:r>
            <a:r>
              <a:rPr lang="hr-HR" sz="2800" dirty="0"/>
              <a:t> (</a:t>
            </a:r>
            <a:r>
              <a:rPr lang="hr-HR" sz="2800" b="1" dirty="0" err="1">
                <a:solidFill>
                  <a:srgbClr val="FF0000"/>
                </a:solidFill>
              </a:rPr>
              <a:t>isn’t</a:t>
            </a:r>
            <a:r>
              <a:rPr lang="hr-HR" sz="2800" dirty="0"/>
              <a:t>) </a:t>
            </a:r>
            <a:r>
              <a:rPr lang="hr-HR" sz="2800" dirty="0" err="1"/>
              <a:t>wear</a:t>
            </a:r>
            <a:r>
              <a:rPr lang="hr-HR" sz="2800" b="1" dirty="0" err="1">
                <a:solidFill>
                  <a:srgbClr val="92D050"/>
                </a:solidFill>
              </a:rPr>
              <a:t>ing</a:t>
            </a:r>
            <a:r>
              <a:rPr lang="hr-HR" sz="2800" dirty="0"/>
              <a:t> </a:t>
            </a:r>
            <a:r>
              <a:rPr lang="hr-HR" sz="2800" dirty="0" err="1"/>
              <a:t>sports</a:t>
            </a:r>
            <a:r>
              <a:rPr lang="hr-HR" sz="2800" dirty="0"/>
              <a:t> </a:t>
            </a:r>
            <a:r>
              <a:rPr lang="hr-HR" sz="2800" dirty="0" err="1"/>
              <a:t>clothes</a:t>
            </a:r>
            <a:r>
              <a:rPr lang="hr-HR" sz="2800" dirty="0"/>
              <a:t>.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F540A381-4D6F-4F2B-9CA2-A34D80F1C735}"/>
              </a:ext>
            </a:extLst>
          </p:cNvPr>
          <p:cNvSpPr txBox="1"/>
          <p:nvPr/>
        </p:nvSpPr>
        <p:spPr>
          <a:xfrm>
            <a:off x="1274323" y="2951946"/>
            <a:ext cx="9445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Kevin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Sykes</a:t>
            </a:r>
            <a:r>
              <a:rPr lang="hr-HR" sz="2800" dirty="0"/>
              <a:t> </a:t>
            </a:r>
            <a:r>
              <a:rPr lang="hr-HR" sz="2800" b="1" dirty="0">
                <a:solidFill>
                  <a:srgbClr val="92D050"/>
                </a:solidFill>
              </a:rPr>
              <a:t>are</a:t>
            </a:r>
            <a:r>
              <a:rPr lang="hr-HR" sz="2800" dirty="0"/>
              <a:t> </a:t>
            </a:r>
            <a:r>
              <a:rPr lang="hr-HR" sz="2800" dirty="0" err="1"/>
              <a:t>sitt</a:t>
            </a:r>
            <a:r>
              <a:rPr lang="hr-HR" sz="2800" b="1" dirty="0" err="1">
                <a:solidFill>
                  <a:srgbClr val="92D050"/>
                </a:solidFill>
              </a:rPr>
              <a:t>ing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park.</a:t>
            </a:r>
          </a:p>
          <a:p>
            <a:r>
              <a:rPr lang="hr-HR" sz="2800" dirty="0"/>
              <a:t>Kevin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Sykes</a:t>
            </a:r>
            <a:r>
              <a:rPr lang="hr-HR" sz="2800" dirty="0"/>
              <a:t> </a:t>
            </a:r>
            <a:r>
              <a:rPr lang="hr-HR" sz="2800" b="1" dirty="0">
                <a:solidFill>
                  <a:srgbClr val="92D050"/>
                </a:solidFill>
              </a:rPr>
              <a:t>are</a:t>
            </a:r>
            <a:r>
              <a:rPr lang="hr-HR" sz="2800" dirty="0"/>
              <a:t> </a:t>
            </a:r>
            <a:r>
              <a:rPr lang="hr-HR" sz="2800" b="1" dirty="0" err="1">
                <a:solidFill>
                  <a:srgbClr val="FF0000"/>
                </a:solidFill>
              </a:rPr>
              <a:t>not</a:t>
            </a:r>
            <a:r>
              <a:rPr lang="hr-HR" sz="2800" dirty="0"/>
              <a:t> (</a:t>
            </a:r>
            <a:r>
              <a:rPr lang="hr-HR" sz="2800" b="1" dirty="0" err="1">
                <a:solidFill>
                  <a:srgbClr val="FF0000"/>
                </a:solidFill>
              </a:rPr>
              <a:t>aren’t</a:t>
            </a:r>
            <a:r>
              <a:rPr lang="hr-HR" sz="2800" dirty="0"/>
              <a:t>) </a:t>
            </a:r>
            <a:r>
              <a:rPr lang="hr-HR" sz="2800" dirty="0" err="1"/>
              <a:t>sitt</a:t>
            </a:r>
            <a:r>
              <a:rPr lang="hr-HR" sz="2800" b="1" dirty="0" err="1">
                <a:solidFill>
                  <a:srgbClr val="92D050"/>
                </a:solidFill>
              </a:rPr>
              <a:t>ing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park.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A5A15D02-8AFB-4920-905C-3D16EA9CB509}"/>
              </a:ext>
            </a:extLst>
          </p:cNvPr>
          <p:cNvSpPr txBox="1"/>
          <p:nvPr/>
        </p:nvSpPr>
        <p:spPr>
          <a:xfrm>
            <a:off x="1274322" y="4214310"/>
            <a:ext cx="9445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I </a:t>
            </a:r>
            <a:r>
              <a:rPr lang="hr-HR" sz="2800" b="1" dirty="0">
                <a:solidFill>
                  <a:srgbClr val="92D050"/>
                </a:solidFill>
              </a:rPr>
              <a:t>am</a:t>
            </a:r>
            <a:r>
              <a:rPr lang="hr-HR" sz="2800" dirty="0"/>
              <a:t> </a:t>
            </a:r>
            <a:r>
              <a:rPr lang="hr-HR" sz="2800" dirty="0" err="1"/>
              <a:t>play</a:t>
            </a:r>
            <a:r>
              <a:rPr lang="hr-HR" sz="2800" b="1" dirty="0" err="1">
                <a:solidFill>
                  <a:srgbClr val="92D050"/>
                </a:solidFill>
              </a:rPr>
              <a:t>ing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guitar</a:t>
            </a:r>
            <a:r>
              <a:rPr lang="hr-HR" sz="2800" dirty="0"/>
              <a:t>.</a:t>
            </a:r>
          </a:p>
          <a:p>
            <a:r>
              <a:rPr lang="hr-HR" sz="2800" dirty="0"/>
              <a:t>I </a:t>
            </a:r>
            <a:r>
              <a:rPr lang="hr-HR" sz="2800" b="1" dirty="0">
                <a:solidFill>
                  <a:srgbClr val="92D050"/>
                </a:solidFill>
              </a:rPr>
              <a:t>am</a:t>
            </a:r>
            <a:r>
              <a:rPr lang="hr-HR" sz="2800" dirty="0"/>
              <a:t> </a:t>
            </a:r>
            <a:r>
              <a:rPr lang="hr-HR" sz="2800" b="1" dirty="0" err="1">
                <a:solidFill>
                  <a:srgbClr val="FF0000"/>
                </a:solidFill>
              </a:rPr>
              <a:t>not</a:t>
            </a:r>
            <a:r>
              <a:rPr lang="hr-HR" sz="2800" dirty="0"/>
              <a:t> (</a:t>
            </a:r>
            <a:r>
              <a:rPr lang="hr-HR" sz="2800" b="1" dirty="0">
                <a:solidFill>
                  <a:srgbClr val="FF0000"/>
                </a:solidFill>
              </a:rPr>
              <a:t>’m </a:t>
            </a:r>
            <a:r>
              <a:rPr lang="hr-HR" sz="2800" b="1" dirty="0" err="1">
                <a:solidFill>
                  <a:srgbClr val="FF0000"/>
                </a:solidFill>
              </a:rPr>
              <a:t>not</a:t>
            </a:r>
            <a:r>
              <a:rPr lang="hr-HR" sz="2800" dirty="0"/>
              <a:t>) </a:t>
            </a:r>
            <a:r>
              <a:rPr lang="hr-HR" sz="2800" dirty="0" err="1"/>
              <a:t>play</a:t>
            </a:r>
            <a:r>
              <a:rPr lang="hr-HR" sz="2800" b="1" dirty="0" err="1">
                <a:solidFill>
                  <a:srgbClr val="92D050"/>
                </a:solidFill>
              </a:rPr>
              <a:t>ing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guitar</a:t>
            </a:r>
            <a:r>
              <a:rPr lang="hr-HR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8266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92C65DEF-E3A5-4BD4-B9CA-ADE8CFC12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59231" cy="685800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86CEC015-4209-478A-AD43-2A7AFC7BE009}"/>
              </a:ext>
            </a:extLst>
          </p:cNvPr>
          <p:cNvSpPr txBox="1"/>
          <p:nvPr/>
        </p:nvSpPr>
        <p:spPr>
          <a:xfrm>
            <a:off x="5885234" y="447472"/>
            <a:ext cx="5350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p 52.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FC2FD54-4A72-4A6A-91BF-FD690286D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8" y="1015662"/>
            <a:ext cx="11820525" cy="4657725"/>
          </a:xfrm>
          <a:prstGeom prst="rect">
            <a:avLst/>
          </a:prstGeom>
          <a:ln w="50800">
            <a:solidFill>
              <a:srgbClr val="C00000"/>
            </a:solidFill>
          </a:ln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97D10186-2B73-4980-9FF8-B3214D39F888}"/>
              </a:ext>
            </a:extLst>
          </p:cNvPr>
          <p:cNvSpPr txBox="1"/>
          <p:nvPr/>
        </p:nvSpPr>
        <p:spPr>
          <a:xfrm>
            <a:off x="2704288" y="1390868"/>
            <a:ext cx="3686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92D050"/>
                </a:solidFill>
              </a:rPr>
              <a:t>is</a:t>
            </a:r>
            <a:r>
              <a:rPr lang="hr-HR" sz="2400" b="1" dirty="0">
                <a:solidFill>
                  <a:srgbClr val="92D050"/>
                </a:solidFill>
              </a:rPr>
              <a:t> </a:t>
            </a:r>
            <a:r>
              <a:rPr lang="hr-HR" sz="2400" b="1" dirty="0" err="1">
                <a:solidFill>
                  <a:srgbClr val="92D050"/>
                </a:solidFill>
              </a:rPr>
              <a:t>not</a:t>
            </a:r>
            <a:r>
              <a:rPr lang="hr-HR" sz="2400" b="1" dirty="0">
                <a:solidFill>
                  <a:srgbClr val="92D050"/>
                </a:solidFill>
              </a:rPr>
              <a:t> </a:t>
            </a:r>
            <a:r>
              <a:rPr lang="hr-HR" sz="2400" b="1" dirty="0" err="1">
                <a:solidFill>
                  <a:srgbClr val="92D050"/>
                </a:solidFill>
              </a:rPr>
              <a:t>feeling</a:t>
            </a:r>
            <a:r>
              <a:rPr lang="hr-HR" sz="2400" b="1" dirty="0">
                <a:solidFill>
                  <a:srgbClr val="92D050"/>
                </a:solidFill>
              </a:rPr>
              <a:t> / </a:t>
            </a:r>
            <a:r>
              <a:rPr lang="hr-HR" sz="2400" b="1" dirty="0" err="1">
                <a:solidFill>
                  <a:srgbClr val="92D050"/>
                </a:solidFill>
              </a:rPr>
              <a:t>isn’t</a:t>
            </a:r>
            <a:r>
              <a:rPr lang="hr-HR" sz="2400" b="1" dirty="0">
                <a:solidFill>
                  <a:srgbClr val="92D050"/>
                </a:solidFill>
              </a:rPr>
              <a:t> </a:t>
            </a:r>
            <a:r>
              <a:rPr lang="hr-HR" sz="2400" b="1" dirty="0" err="1">
                <a:solidFill>
                  <a:srgbClr val="92D050"/>
                </a:solidFill>
              </a:rPr>
              <a:t>feeling</a:t>
            </a:r>
            <a:endParaRPr lang="hr-HR" sz="2400" b="1" dirty="0">
              <a:solidFill>
                <a:srgbClr val="92D05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A6365A2E-67CF-4A99-A448-74C2BAE2A0F9}"/>
              </a:ext>
            </a:extLst>
          </p:cNvPr>
          <p:cNvSpPr txBox="1"/>
          <p:nvPr/>
        </p:nvSpPr>
        <p:spPr>
          <a:xfrm>
            <a:off x="8658073" y="1598285"/>
            <a:ext cx="215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92D050"/>
                </a:solidFill>
              </a:rPr>
              <a:t>is</a:t>
            </a:r>
            <a:r>
              <a:rPr lang="hr-HR" sz="2400" b="1" dirty="0">
                <a:solidFill>
                  <a:srgbClr val="92D050"/>
                </a:solidFill>
              </a:rPr>
              <a:t> </a:t>
            </a:r>
            <a:r>
              <a:rPr lang="hr-HR" sz="2400" b="1" dirty="0" err="1">
                <a:solidFill>
                  <a:srgbClr val="92D050"/>
                </a:solidFill>
              </a:rPr>
              <a:t>talking</a:t>
            </a:r>
            <a:endParaRPr lang="hr-HR" sz="2400" b="1" dirty="0">
              <a:solidFill>
                <a:srgbClr val="92D05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B45D1EF6-B4AB-4D16-A1AF-EB5BB702B24F}"/>
              </a:ext>
            </a:extLst>
          </p:cNvPr>
          <p:cNvSpPr txBox="1"/>
          <p:nvPr/>
        </p:nvSpPr>
        <p:spPr>
          <a:xfrm>
            <a:off x="2464314" y="2740763"/>
            <a:ext cx="3686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92D050"/>
                </a:solidFill>
              </a:rPr>
              <a:t>is</a:t>
            </a:r>
            <a:r>
              <a:rPr lang="hr-HR" sz="2400" b="1" dirty="0">
                <a:solidFill>
                  <a:srgbClr val="92D050"/>
                </a:solidFill>
              </a:rPr>
              <a:t> </a:t>
            </a:r>
            <a:r>
              <a:rPr lang="hr-HR" sz="2400" b="1" dirty="0" err="1">
                <a:solidFill>
                  <a:srgbClr val="92D050"/>
                </a:solidFill>
              </a:rPr>
              <a:t>standing</a:t>
            </a:r>
            <a:endParaRPr lang="hr-HR" sz="2400" b="1" dirty="0">
              <a:solidFill>
                <a:srgbClr val="92D05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E04EE26E-72ED-497C-BAF3-10AF9A8F8F4E}"/>
              </a:ext>
            </a:extLst>
          </p:cNvPr>
          <p:cNvSpPr txBox="1"/>
          <p:nvPr/>
        </p:nvSpPr>
        <p:spPr>
          <a:xfrm>
            <a:off x="1868381" y="3260097"/>
            <a:ext cx="3686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92D050"/>
                </a:solidFill>
              </a:rPr>
              <a:t>is</a:t>
            </a:r>
            <a:r>
              <a:rPr lang="hr-HR" sz="2400" b="1" dirty="0">
                <a:solidFill>
                  <a:srgbClr val="92D050"/>
                </a:solidFill>
              </a:rPr>
              <a:t> </a:t>
            </a:r>
            <a:r>
              <a:rPr lang="hr-HR" sz="2400" b="1" dirty="0" err="1">
                <a:solidFill>
                  <a:srgbClr val="92D050"/>
                </a:solidFill>
              </a:rPr>
              <a:t>asking</a:t>
            </a:r>
            <a:endParaRPr lang="hr-HR" sz="2400" b="1" dirty="0">
              <a:solidFill>
                <a:srgbClr val="92D05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7E32226F-F85A-486B-BC87-8288F76B2513}"/>
              </a:ext>
            </a:extLst>
          </p:cNvPr>
          <p:cNvSpPr txBox="1"/>
          <p:nvPr/>
        </p:nvSpPr>
        <p:spPr>
          <a:xfrm>
            <a:off x="7535908" y="3245196"/>
            <a:ext cx="3686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92D050"/>
                </a:solidFill>
              </a:rPr>
              <a:t>is</a:t>
            </a:r>
            <a:r>
              <a:rPr lang="hr-HR" sz="2400" b="1" dirty="0">
                <a:solidFill>
                  <a:srgbClr val="92D050"/>
                </a:solidFill>
              </a:rPr>
              <a:t> </a:t>
            </a:r>
            <a:r>
              <a:rPr lang="hr-HR" sz="2400" b="1" dirty="0" err="1">
                <a:solidFill>
                  <a:srgbClr val="92D050"/>
                </a:solidFill>
              </a:rPr>
              <a:t>writing</a:t>
            </a:r>
            <a:endParaRPr lang="hr-HR" sz="2400" b="1" dirty="0">
              <a:solidFill>
                <a:srgbClr val="92D05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71A3602A-6BE3-4CEE-9DA2-0BF6A246EA85}"/>
              </a:ext>
            </a:extLst>
          </p:cNvPr>
          <p:cNvSpPr txBox="1"/>
          <p:nvPr/>
        </p:nvSpPr>
        <p:spPr>
          <a:xfrm>
            <a:off x="5789793" y="3721762"/>
            <a:ext cx="3686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92D050"/>
                </a:solidFill>
              </a:rPr>
              <a:t>lassroom</a:t>
            </a:r>
            <a:endParaRPr lang="hr-HR" sz="2400" b="1" dirty="0">
              <a:solidFill>
                <a:srgbClr val="92D050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CB85C20E-4481-4FAF-9284-C89200604A40}"/>
              </a:ext>
            </a:extLst>
          </p:cNvPr>
          <p:cNvSpPr txBox="1"/>
          <p:nvPr/>
        </p:nvSpPr>
        <p:spPr>
          <a:xfrm>
            <a:off x="2817992" y="4243422"/>
            <a:ext cx="3686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92D050"/>
                </a:solidFill>
              </a:rPr>
              <a:t>are </a:t>
            </a:r>
            <a:r>
              <a:rPr lang="hr-HR" sz="2400" b="1" dirty="0" err="1">
                <a:solidFill>
                  <a:srgbClr val="92D050"/>
                </a:solidFill>
              </a:rPr>
              <a:t>standing</a:t>
            </a:r>
            <a:endParaRPr lang="hr-HR" sz="2400" b="1" dirty="0">
              <a:solidFill>
                <a:srgbClr val="92D050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069643B6-F0DA-4B81-9B14-1CE66E496CC8}"/>
              </a:ext>
            </a:extLst>
          </p:cNvPr>
          <p:cNvSpPr txBox="1"/>
          <p:nvPr/>
        </p:nvSpPr>
        <p:spPr>
          <a:xfrm>
            <a:off x="2103010" y="4753540"/>
            <a:ext cx="3686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92D050"/>
                </a:solidFill>
              </a:rPr>
              <a:t>are waiting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82F99FFC-E40D-4623-8FFC-48ABBF89B840}"/>
              </a:ext>
            </a:extLst>
          </p:cNvPr>
          <p:cNvSpPr txBox="1"/>
          <p:nvPr/>
        </p:nvSpPr>
        <p:spPr>
          <a:xfrm>
            <a:off x="3849125" y="5186578"/>
            <a:ext cx="3686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92D050"/>
                </a:solidFill>
              </a:rPr>
              <a:t>raffic</a:t>
            </a:r>
            <a:r>
              <a:rPr lang="hr-HR" sz="2400" b="1" dirty="0">
                <a:solidFill>
                  <a:srgbClr val="92D050"/>
                </a:solidFill>
              </a:rPr>
              <a:t>                 </a:t>
            </a:r>
            <a:r>
              <a:rPr lang="hr-HR" sz="2400" b="1" dirty="0" err="1">
                <a:solidFill>
                  <a:srgbClr val="92D050"/>
                </a:solidFill>
              </a:rPr>
              <a:t>ights</a:t>
            </a:r>
            <a:endParaRPr lang="hr-HR" sz="2400" b="1" dirty="0">
              <a:solidFill>
                <a:srgbClr val="92D050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0E74DCB3-F3D4-424C-8B17-911FBC53C417}"/>
              </a:ext>
            </a:extLst>
          </p:cNvPr>
          <p:cNvSpPr txBox="1"/>
          <p:nvPr/>
        </p:nvSpPr>
        <p:spPr>
          <a:xfrm>
            <a:off x="6391071" y="5875593"/>
            <a:ext cx="53029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i="1" dirty="0">
                <a:hlinkClick r:id="rId4"/>
              </a:rPr>
              <a:t> </a:t>
            </a:r>
            <a:r>
              <a:rPr lang="hr-HR" dirty="0">
                <a:hlinkClick r:id="rId4"/>
              </a:rPr>
              <a:t>https://www.bookwidgets.com/play/t:Av7PXgY2cmMDjdGxKqLnZpcEU/ZDukFqUmYNpzyZzp5DRU5NUlY=</a:t>
            </a:r>
            <a:r>
              <a:rPr lang="hr-HR" dirty="0"/>
              <a:t> 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4E4B6728-78DB-467C-88BA-17293BDC1B51}"/>
              </a:ext>
            </a:extLst>
          </p:cNvPr>
          <p:cNvSpPr txBox="1"/>
          <p:nvPr/>
        </p:nvSpPr>
        <p:spPr>
          <a:xfrm>
            <a:off x="6391071" y="5629371"/>
            <a:ext cx="8978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Practise</a:t>
            </a:r>
            <a:r>
              <a:rPr lang="hr-HR" sz="2800" dirty="0"/>
              <a:t>:</a:t>
            </a:r>
          </a:p>
          <a:p>
            <a:r>
              <a:rPr lang="hr-HR" sz="28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380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77AFDE3-43A4-4D5A-8604-00E0D6DA7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55371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E0BA998-253E-4395-908B-1DE9CABE5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723" y="398834"/>
            <a:ext cx="4019550" cy="6191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E6602DC-7517-4A16-B280-D1DAA43A4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73" y="1095172"/>
            <a:ext cx="5524500" cy="37338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C3DC74CD-EE5D-441C-923F-1A419EF2A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416793"/>
            <a:ext cx="3612204" cy="340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7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62F64B0-5AA1-48F9-876E-03FB66FEF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84" y="275920"/>
            <a:ext cx="4438650" cy="1247775"/>
          </a:xfrm>
          <a:prstGeom prst="rect">
            <a:avLst/>
          </a:prstGeom>
        </p:spPr>
      </p:pic>
      <p:pic>
        <p:nvPicPr>
          <p:cNvPr id="6" name="35_multitasking_family_part_1">
            <a:hlinkClick r:id="" action="ppaction://media"/>
            <a:extLst>
              <a:ext uri="{FF2B5EF4-FFF2-40B4-BE49-F238E27FC236}">
                <a16:creationId xmlns:a16="http://schemas.microsoft.com/office/drawing/2014/main" id="{B19ABF00-C869-43EF-809E-E10F3679DA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5397" y="1523695"/>
            <a:ext cx="487363" cy="487363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A9263BE5-9B12-4034-BC50-DCBFA5998620}"/>
              </a:ext>
            </a:extLst>
          </p:cNvPr>
          <p:cNvSpPr txBox="1"/>
          <p:nvPr/>
        </p:nvSpPr>
        <p:spPr>
          <a:xfrm>
            <a:off x="9173184" y="222697"/>
            <a:ext cx="289701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hlinkClick r:id="rId6"/>
              </a:rPr>
              <a:t>https://www.e-sfera.hr/dodatni-digitalni-sadrzaji/b0be3b2e-c7fc-4dbd-a517-b4839109dc8d/assets/audio/35_multitasking_family_part_1.mp3</a:t>
            </a:r>
            <a:r>
              <a:rPr lang="hr-HR" dirty="0"/>
              <a:t>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FFFEBFB-A0CF-40A3-818A-FA7873B4F93A}"/>
              </a:ext>
            </a:extLst>
          </p:cNvPr>
          <p:cNvSpPr txBox="1"/>
          <p:nvPr/>
        </p:nvSpPr>
        <p:spPr>
          <a:xfrm>
            <a:off x="953430" y="1576916"/>
            <a:ext cx="5710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>
                <a:solidFill>
                  <a:srgbClr val="92D050"/>
                </a:solidFill>
              </a:rPr>
              <a:t>Sophie </a:t>
            </a:r>
            <a:r>
              <a:rPr lang="hr-HR" sz="2800" b="1" i="1" dirty="0" err="1">
                <a:solidFill>
                  <a:srgbClr val="92D050"/>
                </a:solidFill>
              </a:rPr>
              <a:t>is</a:t>
            </a:r>
            <a:r>
              <a:rPr lang="hr-HR" sz="2800" b="1" i="1" dirty="0">
                <a:solidFill>
                  <a:srgbClr val="92D050"/>
                </a:solidFill>
              </a:rPr>
              <a:t> </a:t>
            </a:r>
            <a:r>
              <a:rPr lang="hr-HR" sz="2800" b="1" i="1" dirty="0" err="1">
                <a:solidFill>
                  <a:srgbClr val="92D050"/>
                </a:solidFill>
              </a:rPr>
              <a:t>trying</a:t>
            </a:r>
            <a:r>
              <a:rPr lang="hr-HR" sz="2800" b="1" i="1" dirty="0">
                <a:solidFill>
                  <a:srgbClr val="92D050"/>
                </a:solidFill>
              </a:rPr>
              <a:t> to </a:t>
            </a:r>
            <a:r>
              <a:rPr lang="hr-HR" sz="2800" b="1" i="1" dirty="0" err="1">
                <a:solidFill>
                  <a:srgbClr val="92D050"/>
                </a:solidFill>
              </a:rPr>
              <a:t>save</a:t>
            </a:r>
            <a:r>
              <a:rPr lang="hr-HR" sz="2800" b="1" i="1" dirty="0">
                <a:solidFill>
                  <a:srgbClr val="92D050"/>
                </a:solidFill>
              </a:rPr>
              <a:t> </a:t>
            </a:r>
            <a:r>
              <a:rPr lang="hr-HR" sz="2800" b="1" i="1" dirty="0" err="1">
                <a:solidFill>
                  <a:srgbClr val="92D050"/>
                </a:solidFill>
              </a:rPr>
              <a:t>the</a:t>
            </a:r>
            <a:r>
              <a:rPr lang="hr-HR" sz="2800" b="1" i="1" dirty="0">
                <a:solidFill>
                  <a:srgbClr val="92D050"/>
                </a:solidFill>
              </a:rPr>
              <a:t> </a:t>
            </a:r>
            <a:r>
              <a:rPr lang="hr-HR" sz="2800" b="1" i="1" dirty="0" err="1">
                <a:solidFill>
                  <a:srgbClr val="92D050"/>
                </a:solidFill>
              </a:rPr>
              <a:t>world</a:t>
            </a:r>
            <a:r>
              <a:rPr lang="hr-HR" sz="2800" b="1" i="1" dirty="0">
                <a:solidFill>
                  <a:srgbClr val="92D050"/>
                </a:solidFill>
              </a:rPr>
              <a:t>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F7283C2E-6020-4871-82BF-D83B30FDE01E}"/>
              </a:ext>
            </a:extLst>
          </p:cNvPr>
          <p:cNvSpPr txBox="1"/>
          <p:nvPr/>
        </p:nvSpPr>
        <p:spPr>
          <a:xfrm>
            <a:off x="2433334" y="2822550"/>
            <a:ext cx="636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/>
              <a:t>How </a:t>
            </a:r>
            <a:r>
              <a:rPr lang="hr-HR" sz="2800" dirty="0" err="1"/>
              <a:t>often</a:t>
            </a:r>
            <a:r>
              <a:rPr lang="hr-HR" sz="2800" dirty="0"/>
              <a:t> do </a:t>
            </a:r>
            <a:r>
              <a:rPr lang="hr-HR" sz="2800" dirty="0" err="1"/>
              <a:t>you</a:t>
            </a:r>
            <a:r>
              <a:rPr lang="hr-HR" sz="2800" dirty="0"/>
              <a:t> do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homework</a:t>
            </a:r>
            <a:r>
              <a:rPr lang="hr-HR" sz="2800" dirty="0"/>
              <a:t>?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27E40E52-5D1A-48F5-A6FD-E9A9706A588F}"/>
              </a:ext>
            </a:extLst>
          </p:cNvPr>
          <p:cNvSpPr txBox="1"/>
          <p:nvPr/>
        </p:nvSpPr>
        <p:spPr>
          <a:xfrm>
            <a:off x="772455" y="3434637"/>
            <a:ext cx="10208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/>
              <a:t>Do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help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parents</a:t>
            </a:r>
            <a:r>
              <a:rPr lang="hr-HR" sz="2800" dirty="0"/>
              <a:t> do </a:t>
            </a:r>
            <a:r>
              <a:rPr lang="hr-HR" sz="2800" dirty="0" err="1"/>
              <a:t>housework</a:t>
            </a:r>
            <a:r>
              <a:rPr lang="hr-HR" sz="2800" dirty="0"/>
              <a:t>?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50237E07-76B8-4ED8-93C5-A4E1EF5E4A14}"/>
              </a:ext>
            </a:extLst>
          </p:cNvPr>
          <p:cNvSpPr txBox="1"/>
          <p:nvPr/>
        </p:nvSpPr>
        <p:spPr>
          <a:xfrm>
            <a:off x="412716" y="4046724"/>
            <a:ext cx="10208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/>
              <a:t>Do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think</a:t>
            </a:r>
            <a:r>
              <a:rPr lang="hr-HR" sz="2800" dirty="0"/>
              <a:t> </a:t>
            </a:r>
            <a:r>
              <a:rPr lang="hr-HR" sz="2800" dirty="0" err="1"/>
              <a:t>housework</a:t>
            </a:r>
            <a:r>
              <a:rPr lang="hr-HR" sz="2800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difficult</a:t>
            </a:r>
            <a:r>
              <a:rPr lang="hr-HR" sz="2800" dirty="0"/>
              <a:t>?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301F33D6-0070-417F-B3BF-F8CE10A156D6}"/>
              </a:ext>
            </a:extLst>
          </p:cNvPr>
          <p:cNvSpPr/>
          <p:nvPr/>
        </p:nvSpPr>
        <p:spPr>
          <a:xfrm>
            <a:off x="1398743" y="2492242"/>
            <a:ext cx="9394513" cy="292141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355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7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  <p:bldP spid="11" grpId="0"/>
      <p:bldP spid="12" grpId="0"/>
      <p:bldP spid="13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12F79E4F-CB03-40F8-B30C-F9F09AA992D7}"/>
              </a:ext>
            </a:extLst>
          </p:cNvPr>
          <p:cNvSpPr txBox="1"/>
          <p:nvPr/>
        </p:nvSpPr>
        <p:spPr>
          <a:xfrm>
            <a:off x="2276271" y="916955"/>
            <a:ext cx="8219873" cy="3108543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neigbourhood</a:t>
            </a:r>
            <a:r>
              <a:rPr lang="hr-HR" sz="2800" dirty="0"/>
              <a:t> </a:t>
            </a:r>
            <a:r>
              <a:rPr lang="hr-HR" sz="2800" dirty="0" err="1"/>
              <a:t>similar</a:t>
            </a:r>
            <a:r>
              <a:rPr lang="hr-HR" sz="2800" dirty="0"/>
              <a:t> to </a:t>
            </a:r>
            <a:r>
              <a:rPr lang="hr-HR" sz="2800" dirty="0" err="1"/>
              <a:t>Ollie’s</a:t>
            </a:r>
            <a:r>
              <a:rPr lang="hr-HR" sz="2800" dirty="0"/>
              <a:t> </a:t>
            </a:r>
            <a:r>
              <a:rPr lang="hr-HR" sz="2800" dirty="0" err="1"/>
              <a:t>town</a:t>
            </a:r>
            <a:r>
              <a:rPr lang="hr-HR" sz="2800" dirty="0"/>
              <a:t>?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dirty="0"/>
              <a:t>How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it</a:t>
            </a:r>
            <a:r>
              <a:rPr lang="hr-HR" sz="2800" dirty="0"/>
              <a:t> </a:t>
            </a:r>
            <a:r>
              <a:rPr lang="hr-HR" sz="2800" dirty="0" err="1"/>
              <a:t>different</a:t>
            </a:r>
            <a:r>
              <a:rPr lang="hr-HR" sz="2800" dirty="0"/>
              <a:t>?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dirty="0"/>
              <a:t>Do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know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people</a:t>
            </a:r>
            <a:r>
              <a:rPr lang="hr-HR" sz="2800" dirty="0"/>
              <a:t> </a:t>
            </a:r>
            <a:r>
              <a:rPr lang="hr-HR" sz="2800" dirty="0" err="1"/>
              <a:t>who</a:t>
            </a:r>
            <a:r>
              <a:rPr lang="hr-HR" sz="2800" dirty="0"/>
              <a:t> live </a:t>
            </a:r>
            <a:r>
              <a:rPr lang="hr-HR" sz="2800" dirty="0" err="1"/>
              <a:t>close</a:t>
            </a:r>
            <a:r>
              <a:rPr lang="hr-HR" sz="2800" dirty="0"/>
              <a:t>?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dirty="0" err="1"/>
              <a:t>Who’s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most </a:t>
            </a:r>
            <a:r>
              <a:rPr lang="hr-HR" sz="2800" dirty="0" err="1"/>
              <a:t>interesting</a:t>
            </a:r>
            <a:r>
              <a:rPr lang="hr-HR" sz="2800" dirty="0"/>
              <a:t> </a:t>
            </a:r>
            <a:r>
              <a:rPr lang="hr-HR" sz="2800" dirty="0" err="1"/>
              <a:t>neighbour</a:t>
            </a:r>
            <a:r>
              <a:rPr lang="hr-HR" sz="2800" dirty="0"/>
              <a:t>? </a:t>
            </a:r>
            <a:r>
              <a:rPr lang="hr-HR" sz="2800" dirty="0" err="1"/>
              <a:t>Why</a:t>
            </a:r>
            <a:r>
              <a:rPr lang="hr-HR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5986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2A2F634-FE23-4141-A194-98B2FDD3D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357" y="1117768"/>
            <a:ext cx="6038853" cy="298730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140A131E-6869-4304-B131-8A2613B2E234}"/>
              </a:ext>
            </a:extLst>
          </p:cNvPr>
          <p:cNvSpPr txBox="1"/>
          <p:nvPr/>
        </p:nvSpPr>
        <p:spPr>
          <a:xfrm>
            <a:off x="3277614" y="4786125"/>
            <a:ext cx="8004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Listen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check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answers</a:t>
            </a:r>
            <a:r>
              <a:rPr lang="hr-HR" sz="2800" dirty="0"/>
              <a:t>.</a:t>
            </a:r>
          </a:p>
          <a:p>
            <a:endParaRPr lang="hr-HR" sz="2800" i="1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8B4960F7-CE75-4A85-9BB7-DFA33554AFA9}"/>
              </a:ext>
            </a:extLst>
          </p:cNvPr>
          <p:cNvSpPr txBox="1"/>
          <p:nvPr/>
        </p:nvSpPr>
        <p:spPr>
          <a:xfrm>
            <a:off x="7616757" y="1797623"/>
            <a:ext cx="570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92D050"/>
                </a:solidFill>
                <a:sym typeface="Wingdings" panose="05000000000000000000" pitchFamily="2" charset="2"/>
              </a:rPr>
              <a:t></a:t>
            </a:r>
            <a:endParaRPr lang="hr-HR" b="1" dirty="0">
              <a:solidFill>
                <a:srgbClr val="92D05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065C7BA1-83D4-4929-8227-A69DCB23C3B1}"/>
              </a:ext>
            </a:extLst>
          </p:cNvPr>
          <p:cNvSpPr txBox="1"/>
          <p:nvPr/>
        </p:nvSpPr>
        <p:spPr>
          <a:xfrm>
            <a:off x="6271098" y="3660867"/>
            <a:ext cx="570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92D050"/>
                </a:solidFill>
                <a:sym typeface="Wingdings" panose="05000000000000000000" pitchFamily="2" charset="2"/>
              </a:rPr>
              <a:t></a:t>
            </a:r>
            <a:endParaRPr lang="hr-HR" b="1" dirty="0">
              <a:solidFill>
                <a:srgbClr val="92D05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5D0040AC-9B7B-4527-8B58-ABDA4CA4C599}"/>
              </a:ext>
            </a:extLst>
          </p:cNvPr>
          <p:cNvSpPr txBox="1"/>
          <p:nvPr/>
        </p:nvSpPr>
        <p:spPr>
          <a:xfrm>
            <a:off x="8187380" y="4909432"/>
            <a:ext cx="38833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hlinkClick r:id="rId5"/>
              </a:rPr>
              <a:t>https://www.e-sfera.hr/dodatni-dig</a:t>
            </a:r>
            <a:r>
              <a:rPr lang="hr-HR" dirty="0">
                <a:hlinkClick r:id="rId6"/>
              </a:rPr>
              <a:t>italni-sadrzaji/b0be3b2e-c7fc-4dbd-a517-b4839109dc8d/assets/audio/36_multitsking_family_part_2.mp3</a:t>
            </a:r>
            <a:r>
              <a:rPr lang="hr-HR" dirty="0"/>
              <a:t> </a:t>
            </a:r>
          </a:p>
        </p:txBody>
      </p:sp>
      <p:pic>
        <p:nvPicPr>
          <p:cNvPr id="14" name="36_multitsking_family_part_2">
            <a:hlinkClick r:id="" action="ppaction://media"/>
            <a:extLst>
              <a:ext uri="{FF2B5EF4-FFF2-40B4-BE49-F238E27FC236}">
                <a16:creationId xmlns:a16="http://schemas.microsoft.com/office/drawing/2014/main" id="{74FE8ABE-07E8-4FCB-A747-6E12DEFF79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4998" y="41889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3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90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B46D9ECC-8180-4427-AB88-A994AFE142C0}"/>
              </a:ext>
            </a:extLst>
          </p:cNvPr>
          <p:cNvSpPr txBox="1"/>
          <p:nvPr/>
        </p:nvSpPr>
        <p:spPr>
          <a:xfrm>
            <a:off x="6874783" y="4358564"/>
            <a:ext cx="43494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hlinkClick r:id="rId4"/>
              </a:rPr>
              <a:t>https://www.e-sfera.hr/dodatni-dig</a:t>
            </a:r>
            <a:r>
              <a:rPr lang="hr-HR" dirty="0">
                <a:hlinkClick r:id="rId5"/>
              </a:rPr>
              <a:t>italni-sadrzaji/b0be3b2e-c7fc-4dbd-a517-b4839109dc8d/assets/audio/36_multitsking_family_part_2.mp3</a:t>
            </a:r>
            <a:r>
              <a:rPr lang="hr-HR" dirty="0"/>
              <a:t>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330EF3A-D8ED-4B9C-8830-927598D007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118" y="269069"/>
            <a:ext cx="4591354" cy="1609442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4B8ABC66-4C38-47DB-9349-47A0EE6ABB58}"/>
              </a:ext>
            </a:extLst>
          </p:cNvPr>
          <p:cNvSpPr txBox="1"/>
          <p:nvPr/>
        </p:nvSpPr>
        <p:spPr>
          <a:xfrm>
            <a:off x="5929007" y="2157786"/>
            <a:ext cx="6096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Listen</a:t>
            </a:r>
            <a:r>
              <a:rPr lang="hr-HR" sz="2800" dirty="0"/>
              <a:t> to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Part</a:t>
            </a:r>
            <a:r>
              <a:rPr lang="hr-HR" sz="2800" dirty="0"/>
              <a:t> 2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answer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questions</a:t>
            </a:r>
            <a:r>
              <a:rPr lang="hr-HR" sz="2800" dirty="0"/>
              <a:t>.</a:t>
            </a:r>
          </a:p>
        </p:txBody>
      </p:sp>
      <p:pic>
        <p:nvPicPr>
          <p:cNvPr id="8" name="36_multitsking_family_part_2">
            <a:hlinkClick r:id="" action="ppaction://media"/>
            <a:extLst>
              <a:ext uri="{FF2B5EF4-FFF2-40B4-BE49-F238E27FC236}">
                <a16:creationId xmlns:a16="http://schemas.microsoft.com/office/drawing/2014/main" id="{B3B8EAB2-B6AA-4EB6-AE6C-B2518232E3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67881" y="4358564"/>
            <a:ext cx="487363" cy="487363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CDDB80D4-0DA6-406B-80EE-80F76C270909}"/>
              </a:ext>
            </a:extLst>
          </p:cNvPr>
          <p:cNvSpPr txBox="1"/>
          <p:nvPr/>
        </p:nvSpPr>
        <p:spPr>
          <a:xfrm>
            <a:off x="428118" y="2350784"/>
            <a:ext cx="50583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92D050"/>
                </a:solidFill>
              </a:rPr>
              <a:t>Sophie </a:t>
            </a:r>
            <a:r>
              <a:rPr lang="hr-HR" sz="2800" dirty="0" err="1">
                <a:solidFill>
                  <a:srgbClr val="92D050"/>
                </a:solidFill>
              </a:rPr>
              <a:t>is</a:t>
            </a:r>
            <a:r>
              <a:rPr lang="hr-HR" sz="2800" dirty="0">
                <a:solidFill>
                  <a:srgbClr val="92D050"/>
                </a:solidFill>
              </a:rPr>
              <a:t> </a:t>
            </a:r>
            <a:r>
              <a:rPr lang="hr-HR" sz="2800" dirty="0" err="1">
                <a:solidFill>
                  <a:srgbClr val="92D050"/>
                </a:solidFill>
              </a:rPr>
              <a:t>asking</a:t>
            </a:r>
            <a:r>
              <a:rPr lang="hr-HR" sz="2800" dirty="0">
                <a:solidFill>
                  <a:srgbClr val="92D050"/>
                </a:solidFill>
              </a:rPr>
              <a:t> for </a:t>
            </a:r>
            <a:r>
              <a:rPr lang="hr-HR" sz="2800" dirty="0" err="1">
                <a:solidFill>
                  <a:srgbClr val="92D050"/>
                </a:solidFill>
              </a:rPr>
              <a:t>help</a:t>
            </a:r>
            <a:r>
              <a:rPr lang="hr-HR" sz="2800" dirty="0">
                <a:solidFill>
                  <a:srgbClr val="92D050"/>
                </a:solidFill>
              </a:rPr>
              <a:t>.</a:t>
            </a:r>
          </a:p>
          <a:p>
            <a:r>
              <a:rPr lang="hr-HR" sz="2800" dirty="0" err="1">
                <a:solidFill>
                  <a:srgbClr val="92D050"/>
                </a:solidFill>
              </a:rPr>
              <a:t>Mum</a:t>
            </a:r>
            <a:r>
              <a:rPr lang="hr-HR" sz="2800" dirty="0">
                <a:solidFill>
                  <a:srgbClr val="92D050"/>
                </a:solidFill>
              </a:rPr>
              <a:t> </a:t>
            </a:r>
            <a:r>
              <a:rPr lang="hr-HR" sz="2800" dirty="0" err="1">
                <a:solidFill>
                  <a:srgbClr val="92D050"/>
                </a:solidFill>
              </a:rPr>
              <a:t>is</a:t>
            </a:r>
            <a:r>
              <a:rPr lang="hr-HR" sz="2800" dirty="0">
                <a:solidFill>
                  <a:srgbClr val="92D050"/>
                </a:solidFill>
              </a:rPr>
              <a:t> </a:t>
            </a:r>
            <a:r>
              <a:rPr lang="hr-HR" sz="2800" dirty="0" err="1">
                <a:solidFill>
                  <a:srgbClr val="92D050"/>
                </a:solidFill>
              </a:rPr>
              <a:t>playing</a:t>
            </a:r>
            <a:r>
              <a:rPr lang="hr-HR" sz="2800" dirty="0">
                <a:solidFill>
                  <a:srgbClr val="92D050"/>
                </a:solidFill>
              </a:rPr>
              <a:t> </a:t>
            </a:r>
            <a:r>
              <a:rPr lang="hr-HR" sz="2800" dirty="0" err="1">
                <a:solidFill>
                  <a:srgbClr val="92D050"/>
                </a:solidFill>
              </a:rPr>
              <a:t>Space</a:t>
            </a:r>
            <a:r>
              <a:rPr lang="hr-HR" sz="2800" dirty="0">
                <a:solidFill>
                  <a:srgbClr val="92D050"/>
                </a:solidFill>
              </a:rPr>
              <a:t> </a:t>
            </a:r>
            <a:r>
              <a:rPr lang="hr-HR" sz="2800" dirty="0" err="1">
                <a:solidFill>
                  <a:srgbClr val="92D050"/>
                </a:solidFill>
              </a:rPr>
              <a:t>Invaders</a:t>
            </a:r>
            <a:r>
              <a:rPr lang="hr-HR" sz="2800" dirty="0">
                <a:solidFill>
                  <a:srgbClr val="92D050"/>
                </a:solidFill>
              </a:rPr>
              <a:t>.</a:t>
            </a:r>
            <a:endParaRPr lang="hr-HR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2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9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4655B16C-F7AE-4FF3-A4FB-090300A73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27325" cy="685800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6F750722-7C6E-4C5A-B3A5-907241465FE6}"/>
              </a:ext>
            </a:extLst>
          </p:cNvPr>
          <p:cNvSpPr txBox="1"/>
          <p:nvPr/>
        </p:nvSpPr>
        <p:spPr>
          <a:xfrm>
            <a:off x="5787957" y="321013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p 53.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D865AB6-4956-4568-90C6-56542FBA4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1153133"/>
            <a:ext cx="11696700" cy="2781300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A554CEEC-1599-4B86-A0FC-6E42F51758CA}"/>
              </a:ext>
            </a:extLst>
          </p:cNvPr>
          <p:cNvSpPr txBox="1"/>
          <p:nvPr/>
        </p:nvSpPr>
        <p:spPr>
          <a:xfrm>
            <a:off x="2528583" y="2318332"/>
            <a:ext cx="143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92D050"/>
                </a:solidFill>
              </a:rPr>
              <a:t>a i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D6AC0844-7B14-46EE-8F6A-8D69A4AF0E17}"/>
              </a:ext>
            </a:extLst>
          </p:cNvPr>
          <p:cNvSpPr txBox="1"/>
          <p:nvPr/>
        </p:nvSpPr>
        <p:spPr>
          <a:xfrm>
            <a:off x="3224231" y="1803402"/>
            <a:ext cx="143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92D050"/>
                </a:solidFill>
              </a:rPr>
              <a:t>n    i  n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2BA1D9E7-3FE5-49D9-97AF-FF568683455B}"/>
              </a:ext>
            </a:extLst>
          </p:cNvPr>
          <p:cNvSpPr txBox="1"/>
          <p:nvPr/>
        </p:nvSpPr>
        <p:spPr>
          <a:xfrm>
            <a:off x="2528583" y="2745378"/>
            <a:ext cx="143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92D050"/>
                </a:solidFill>
              </a:rPr>
              <a:t> c     r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E4B48FD5-BB20-40EA-AFE0-5FB573CD6783}"/>
              </a:ext>
            </a:extLst>
          </p:cNvPr>
          <p:cNvSpPr txBox="1"/>
          <p:nvPr/>
        </p:nvSpPr>
        <p:spPr>
          <a:xfrm>
            <a:off x="9675757" y="1795112"/>
            <a:ext cx="1803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92D050"/>
                </a:solidFill>
              </a:rPr>
              <a:t> o     e     o  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A5D0699B-CF43-404A-B3F9-DDA3080F4C0E}"/>
              </a:ext>
            </a:extLst>
          </p:cNvPr>
          <p:cNvSpPr txBox="1"/>
          <p:nvPr/>
        </p:nvSpPr>
        <p:spPr>
          <a:xfrm>
            <a:off x="8236063" y="2290793"/>
            <a:ext cx="143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92D050"/>
                </a:solidFill>
              </a:rPr>
              <a:t>u    i  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442395C0-DC88-4897-AF35-E41C0F988C02}"/>
              </a:ext>
            </a:extLst>
          </p:cNvPr>
          <p:cNvSpPr txBox="1"/>
          <p:nvPr/>
        </p:nvSpPr>
        <p:spPr>
          <a:xfrm>
            <a:off x="1964986" y="3230211"/>
            <a:ext cx="1702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92D050"/>
                </a:solidFill>
              </a:rPr>
              <a:t>n  g    i    h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09F3BE71-BCC1-4362-BBE1-9FFFED99E410}"/>
              </a:ext>
            </a:extLst>
          </p:cNvPr>
          <p:cNvSpPr txBox="1"/>
          <p:nvPr/>
        </p:nvSpPr>
        <p:spPr>
          <a:xfrm>
            <a:off x="8650512" y="2745378"/>
            <a:ext cx="143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92D050"/>
                </a:solidFill>
              </a:rPr>
              <a:t> i       e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CB8250FC-5672-49FB-A987-879F2C4AE9AC}"/>
              </a:ext>
            </a:extLst>
          </p:cNvPr>
          <p:cNvSpPr txBox="1"/>
          <p:nvPr/>
        </p:nvSpPr>
        <p:spPr>
          <a:xfrm>
            <a:off x="8601873" y="3205096"/>
            <a:ext cx="143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92D050"/>
                </a:solidFill>
              </a:rPr>
              <a:t> i       e</a:t>
            </a: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917485E5-458C-41AA-9190-5A6685B00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82" y="5072093"/>
            <a:ext cx="10953750" cy="1085850"/>
          </a:xfrm>
          <a:prstGeom prst="rect">
            <a:avLst/>
          </a:prstGeom>
        </p:spPr>
      </p:pic>
      <p:sp>
        <p:nvSpPr>
          <p:cNvPr id="19" name="TekstniOkvir 18">
            <a:extLst>
              <a:ext uri="{FF2B5EF4-FFF2-40B4-BE49-F238E27FC236}">
                <a16:creationId xmlns:a16="http://schemas.microsoft.com/office/drawing/2014/main" id="{7FB713EE-2501-44B7-A6C0-F00EE46045A7}"/>
              </a:ext>
            </a:extLst>
          </p:cNvPr>
          <p:cNvSpPr txBox="1"/>
          <p:nvPr/>
        </p:nvSpPr>
        <p:spPr>
          <a:xfrm>
            <a:off x="556131" y="1837437"/>
            <a:ext cx="113882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Mum</a:t>
            </a:r>
            <a:r>
              <a:rPr lang="hr-HR" sz="2800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washing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dishes</a:t>
            </a:r>
            <a:r>
              <a:rPr lang="hr-HR" sz="2800" dirty="0"/>
              <a:t>.                   Sophie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chatting</a:t>
            </a:r>
            <a:r>
              <a:rPr lang="hr-HR" sz="2800" dirty="0"/>
              <a:t> </a:t>
            </a:r>
            <a:r>
              <a:rPr lang="hr-HR" sz="2800" dirty="0" err="1"/>
              <a:t>with</a:t>
            </a:r>
            <a:r>
              <a:rPr lang="hr-HR" sz="2800" dirty="0"/>
              <a:t> </a:t>
            </a:r>
            <a:r>
              <a:rPr lang="hr-HR" sz="2800" dirty="0" err="1"/>
              <a:t>her</a:t>
            </a:r>
            <a:r>
              <a:rPr lang="hr-HR" sz="2800" dirty="0"/>
              <a:t> </a:t>
            </a:r>
            <a:r>
              <a:rPr lang="hr-HR" sz="2800" dirty="0" err="1"/>
              <a:t>friends</a:t>
            </a:r>
            <a:r>
              <a:rPr lang="hr-HR" sz="2800" dirty="0"/>
              <a:t>.</a:t>
            </a:r>
          </a:p>
          <a:p>
            <a:r>
              <a:rPr lang="hr-HR" sz="2800" dirty="0" err="1"/>
              <a:t>Mum</a:t>
            </a:r>
            <a:r>
              <a:rPr lang="hr-HR" sz="2800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writing</a:t>
            </a:r>
            <a:r>
              <a:rPr lang="hr-HR" sz="2800" dirty="0"/>
              <a:t> </a:t>
            </a:r>
            <a:r>
              <a:rPr lang="hr-HR" sz="2800" dirty="0" err="1"/>
              <a:t>an</a:t>
            </a:r>
            <a:r>
              <a:rPr lang="hr-HR" sz="2800" dirty="0"/>
              <a:t> email.			Sophie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doing</a:t>
            </a:r>
            <a:r>
              <a:rPr lang="hr-HR" sz="2800" dirty="0"/>
              <a:t> </a:t>
            </a:r>
            <a:r>
              <a:rPr lang="hr-HR" sz="2800" dirty="0" err="1"/>
              <a:t>her</a:t>
            </a:r>
            <a:r>
              <a:rPr lang="hr-HR" sz="2800" dirty="0"/>
              <a:t> </a:t>
            </a:r>
            <a:r>
              <a:rPr lang="hr-HR" sz="2800" dirty="0" err="1"/>
              <a:t>maths</a:t>
            </a:r>
            <a:r>
              <a:rPr lang="hr-HR" sz="2800" dirty="0"/>
              <a:t> </a:t>
            </a:r>
            <a:r>
              <a:rPr lang="hr-HR" sz="2800" dirty="0" err="1"/>
              <a:t>homework</a:t>
            </a:r>
            <a:r>
              <a:rPr lang="hr-HR" sz="2800" dirty="0"/>
              <a:t>.</a:t>
            </a:r>
          </a:p>
          <a:p>
            <a:r>
              <a:rPr lang="hr-HR" sz="2800" dirty="0" err="1"/>
              <a:t>Mum</a:t>
            </a:r>
            <a:r>
              <a:rPr lang="hr-HR" sz="2800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helping</a:t>
            </a:r>
            <a:r>
              <a:rPr lang="hr-HR" sz="2800" dirty="0"/>
              <a:t> Noah.			Sophie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studying</a:t>
            </a:r>
            <a:r>
              <a:rPr lang="hr-HR" sz="2800" dirty="0"/>
              <a:t> English.</a:t>
            </a:r>
          </a:p>
          <a:p>
            <a:r>
              <a:rPr lang="hr-HR" sz="2800" dirty="0" err="1"/>
              <a:t>Mum</a:t>
            </a:r>
            <a:r>
              <a:rPr lang="hr-HR" sz="2800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cleaning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kitchen</a:t>
            </a:r>
            <a:r>
              <a:rPr lang="hr-HR" sz="2800" dirty="0"/>
              <a:t>.		Sophie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listening</a:t>
            </a:r>
            <a:r>
              <a:rPr lang="hr-HR" sz="2800" dirty="0"/>
              <a:t> to music.</a:t>
            </a:r>
          </a:p>
        </p:txBody>
      </p:sp>
    </p:spTree>
    <p:extLst>
      <p:ext uri="{BB962C8B-B14F-4D97-AF65-F5344CB8AC3E}">
        <p14:creationId xmlns:p14="http://schemas.microsoft.com/office/powerpoint/2010/main" val="67998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A9B7C6C-F6CB-469A-AEE3-50F65B9DD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66" y="724406"/>
            <a:ext cx="11077575" cy="317182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AEC75B62-118D-4459-9F68-3EF4D5FE335C}"/>
              </a:ext>
            </a:extLst>
          </p:cNvPr>
          <p:cNvSpPr txBox="1"/>
          <p:nvPr/>
        </p:nvSpPr>
        <p:spPr>
          <a:xfrm>
            <a:off x="5953328" y="1828800"/>
            <a:ext cx="4844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 err="1">
                <a:solidFill>
                  <a:srgbClr val="92D050"/>
                </a:solidFill>
              </a:rPr>
              <a:t>What</a:t>
            </a:r>
            <a:r>
              <a:rPr lang="hr-HR" sz="2800" i="1" dirty="0">
                <a:solidFill>
                  <a:srgbClr val="92D050"/>
                </a:solidFill>
              </a:rPr>
              <a:t> are </a:t>
            </a:r>
            <a:r>
              <a:rPr lang="hr-HR" sz="2800" i="1" dirty="0" err="1">
                <a:solidFill>
                  <a:srgbClr val="92D050"/>
                </a:solidFill>
              </a:rPr>
              <a:t>you</a:t>
            </a:r>
            <a:r>
              <a:rPr lang="hr-HR" sz="2800" i="1" dirty="0">
                <a:solidFill>
                  <a:srgbClr val="92D050"/>
                </a:solidFill>
              </a:rPr>
              <a:t> </a:t>
            </a:r>
            <a:r>
              <a:rPr lang="hr-HR" sz="2800" i="1" dirty="0" err="1">
                <a:solidFill>
                  <a:srgbClr val="92D050"/>
                </a:solidFill>
              </a:rPr>
              <a:t>doing</a:t>
            </a:r>
            <a:r>
              <a:rPr lang="hr-HR" sz="2800" i="1" dirty="0">
                <a:solidFill>
                  <a:srgbClr val="92D050"/>
                </a:solidFill>
              </a:rPr>
              <a:t> at </a:t>
            </a:r>
            <a:r>
              <a:rPr lang="hr-HR" sz="2800" i="1" dirty="0" err="1">
                <a:solidFill>
                  <a:srgbClr val="92D050"/>
                </a:solidFill>
              </a:rPr>
              <a:t>the</a:t>
            </a:r>
            <a:r>
              <a:rPr lang="hr-HR" sz="2800" i="1" dirty="0">
                <a:solidFill>
                  <a:srgbClr val="92D050"/>
                </a:solidFill>
              </a:rPr>
              <a:t> </a:t>
            </a:r>
            <a:r>
              <a:rPr lang="hr-HR" sz="2800" i="1" dirty="0" err="1">
                <a:solidFill>
                  <a:srgbClr val="92D050"/>
                </a:solidFill>
              </a:rPr>
              <a:t>mall</a:t>
            </a:r>
            <a:r>
              <a:rPr lang="hr-HR" sz="2800" i="1" dirty="0">
                <a:solidFill>
                  <a:srgbClr val="92D050"/>
                </a:solidFill>
              </a:rPr>
              <a:t>?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0BFFBEDF-2BCF-4DFA-A483-5BD313B33593}"/>
              </a:ext>
            </a:extLst>
          </p:cNvPr>
          <p:cNvSpPr txBox="1"/>
          <p:nvPr/>
        </p:nvSpPr>
        <p:spPr>
          <a:xfrm>
            <a:off x="5800928" y="2310318"/>
            <a:ext cx="4844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 err="1">
                <a:solidFill>
                  <a:srgbClr val="92D050"/>
                </a:solidFill>
              </a:rPr>
              <a:t>Why</a:t>
            </a:r>
            <a:r>
              <a:rPr lang="hr-HR" sz="2800" i="1" dirty="0">
                <a:solidFill>
                  <a:srgbClr val="92D050"/>
                </a:solidFill>
              </a:rPr>
              <a:t> </a:t>
            </a:r>
            <a:r>
              <a:rPr lang="hr-HR" sz="2800" i="1" dirty="0" err="1">
                <a:solidFill>
                  <a:srgbClr val="92D050"/>
                </a:solidFill>
              </a:rPr>
              <a:t>is</a:t>
            </a:r>
            <a:r>
              <a:rPr lang="hr-HR" sz="2800" i="1" dirty="0">
                <a:solidFill>
                  <a:srgbClr val="92D050"/>
                </a:solidFill>
              </a:rPr>
              <a:t> </a:t>
            </a:r>
            <a:r>
              <a:rPr lang="hr-HR" sz="2800" i="1" dirty="0" err="1">
                <a:solidFill>
                  <a:srgbClr val="92D050"/>
                </a:solidFill>
              </a:rPr>
              <a:t>the</a:t>
            </a:r>
            <a:r>
              <a:rPr lang="hr-HR" sz="2800" i="1" dirty="0">
                <a:solidFill>
                  <a:srgbClr val="92D050"/>
                </a:solidFill>
              </a:rPr>
              <a:t> </a:t>
            </a:r>
            <a:r>
              <a:rPr lang="hr-HR" sz="2800" i="1" dirty="0" err="1">
                <a:solidFill>
                  <a:srgbClr val="92D050"/>
                </a:solidFill>
              </a:rPr>
              <a:t>zoo</a:t>
            </a:r>
            <a:r>
              <a:rPr lang="hr-HR" sz="2800" i="1" dirty="0">
                <a:solidFill>
                  <a:srgbClr val="92D050"/>
                </a:solidFill>
              </a:rPr>
              <a:t> </a:t>
            </a:r>
            <a:r>
              <a:rPr lang="hr-HR" sz="2800" i="1" dirty="0" err="1">
                <a:solidFill>
                  <a:srgbClr val="92D050"/>
                </a:solidFill>
              </a:rPr>
              <a:t>keeper</a:t>
            </a:r>
            <a:r>
              <a:rPr lang="hr-HR" sz="2800" i="1" dirty="0">
                <a:solidFill>
                  <a:srgbClr val="92D050"/>
                </a:solidFill>
              </a:rPr>
              <a:t> </a:t>
            </a:r>
            <a:r>
              <a:rPr lang="hr-HR" sz="2800" i="1" dirty="0" err="1">
                <a:solidFill>
                  <a:srgbClr val="92D050"/>
                </a:solidFill>
              </a:rPr>
              <a:t>shouting</a:t>
            </a:r>
            <a:r>
              <a:rPr lang="hr-HR" sz="2800" i="1" dirty="0">
                <a:solidFill>
                  <a:srgbClr val="92D050"/>
                </a:solidFill>
              </a:rPr>
              <a:t>?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EDF33C0-E51C-4089-8FFE-E506380CA7C7}"/>
              </a:ext>
            </a:extLst>
          </p:cNvPr>
          <p:cNvSpPr txBox="1"/>
          <p:nvPr/>
        </p:nvSpPr>
        <p:spPr>
          <a:xfrm>
            <a:off x="6446196" y="2791836"/>
            <a:ext cx="54512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 err="1">
                <a:solidFill>
                  <a:srgbClr val="92D050"/>
                </a:solidFill>
              </a:rPr>
              <a:t>Where</a:t>
            </a:r>
            <a:r>
              <a:rPr lang="hr-HR" sz="2600" i="1" dirty="0">
                <a:solidFill>
                  <a:srgbClr val="92D050"/>
                </a:solidFill>
              </a:rPr>
              <a:t> are </a:t>
            </a:r>
            <a:r>
              <a:rPr lang="hr-HR" sz="2600" i="1" dirty="0" err="1">
                <a:solidFill>
                  <a:srgbClr val="92D050"/>
                </a:solidFill>
              </a:rPr>
              <a:t>the</a:t>
            </a:r>
            <a:r>
              <a:rPr lang="hr-HR" sz="2600" i="1" dirty="0">
                <a:solidFill>
                  <a:srgbClr val="92D050"/>
                </a:solidFill>
              </a:rPr>
              <a:t> </a:t>
            </a:r>
            <a:r>
              <a:rPr lang="hr-HR" sz="2600" i="1" dirty="0" err="1">
                <a:solidFill>
                  <a:srgbClr val="92D050"/>
                </a:solidFill>
              </a:rPr>
              <a:t>tourists</a:t>
            </a:r>
            <a:r>
              <a:rPr lang="hr-HR" sz="2600" i="1" dirty="0">
                <a:solidFill>
                  <a:srgbClr val="92D050"/>
                </a:solidFill>
              </a:rPr>
              <a:t> </a:t>
            </a:r>
            <a:r>
              <a:rPr lang="hr-HR" sz="2600" i="1" dirty="0" err="1">
                <a:solidFill>
                  <a:srgbClr val="92D050"/>
                </a:solidFill>
              </a:rPr>
              <a:t>staying</a:t>
            </a:r>
            <a:r>
              <a:rPr lang="hr-HR" sz="2600" i="1" dirty="0">
                <a:solidFill>
                  <a:srgbClr val="92D050"/>
                </a:solidFill>
              </a:rPr>
              <a:t> </a:t>
            </a:r>
            <a:r>
              <a:rPr lang="hr-HR" sz="2600" i="1" dirty="0" err="1">
                <a:solidFill>
                  <a:srgbClr val="92D050"/>
                </a:solidFill>
              </a:rPr>
              <a:t>tonight</a:t>
            </a:r>
            <a:r>
              <a:rPr lang="hr-HR" sz="2600" i="1" dirty="0">
                <a:solidFill>
                  <a:srgbClr val="92D050"/>
                </a:solidFill>
              </a:rPr>
              <a:t>?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B4DAE8FF-A477-4D40-8BF4-1DCC4706CB9D}"/>
              </a:ext>
            </a:extLst>
          </p:cNvPr>
          <p:cNvSpPr txBox="1"/>
          <p:nvPr/>
        </p:nvSpPr>
        <p:spPr>
          <a:xfrm>
            <a:off x="6096000" y="3208370"/>
            <a:ext cx="5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 err="1">
                <a:solidFill>
                  <a:srgbClr val="92D050"/>
                </a:solidFill>
              </a:rPr>
              <a:t>Why</a:t>
            </a:r>
            <a:r>
              <a:rPr lang="hr-HR" sz="2800" i="1" dirty="0">
                <a:solidFill>
                  <a:srgbClr val="92D050"/>
                </a:solidFill>
              </a:rPr>
              <a:t> </a:t>
            </a:r>
            <a:r>
              <a:rPr lang="hr-HR" sz="2800" i="1" dirty="0" err="1">
                <a:solidFill>
                  <a:srgbClr val="92D050"/>
                </a:solidFill>
              </a:rPr>
              <a:t>is</a:t>
            </a:r>
            <a:r>
              <a:rPr lang="hr-HR" sz="2800" i="1" dirty="0">
                <a:solidFill>
                  <a:srgbClr val="92D050"/>
                </a:solidFill>
              </a:rPr>
              <a:t> </a:t>
            </a:r>
            <a:r>
              <a:rPr lang="hr-HR" sz="2800" i="1" dirty="0" err="1">
                <a:solidFill>
                  <a:srgbClr val="92D050"/>
                </a:solidFill>
              </a:rPr>
              <a:t>she</a:t>
            </a:r>
            <a:r>
              <a:rPr lang="hr-HR" sz="2800" i="1" dirty="0">
                <a:solidFill>
                  <a:srgbClr val="92D050"/>
                </a:solidFill>
              </a:rPr>
              <a:t> </a:t>
            </a:r>
            <a:r>
              <a:rPr lang="hr-HR" sz="2800" i="1" dirty="0" err="1">
                <a:solidFill>
                  <a:srgbClr val="92D050"/>
                </a:solidFill>
              </a:rPr>
              <a:t>standing</a:t>
            </a:r>
            <a:r>
              <a:rPr lang="hr-HR" sz="2800" i="1" dirty="0">
                <a:solidFill>
                  <a:srgbClr val="92D050"/>
                </a:solidFill>
              </a:rPr>
              <a:t> </a:t>
            </a:r>
            <a:r>
              <a:rPr lang="hr-HR" sz="2800" i="1" dirty="0" err="1">
                <a:solidFill>
                  <a:srgbClr val="92D050"/>
                </a:solidFill>
              </a:rPr>
              <a:t>in</a:t>
            </a:r>
            <a:r>
              <a:rPr lang="hr-HR" sz="2800" i="1" dirty="0">
                <a:solidFill>
                  <a:srgbClr val="92D050"/>
                </a:solidFill>
              </a:rPr>
              <a:t> </a:t>
            </a:r>
            <a:r>
              <a:rPr lang="hr-HR" sz="2800" i="1" dirty="0" err="1">
                <a:solidFill>
                  <a:srgbClr val="92D050"/>
                </a:solidFill>
              </a:rPr>
              <a:t>the</a:t>
            </a:r>
            <a:r>
              <a:rPr lang="hr-HR" sz="2800" i="1" dirty="0">
                <a:solidFill>
                  <a:srgbClr val="92D050"/>
                </a:solidFill>
              </a:rPr>
              <a:t> </a:t>
            </a:r>
            <a:r>
              <a:rPr lang="hr-HR" sz="2800" i="1" dirty="0" err="1">
                <a:solidFill>
                  <a:srgbClr val="92D050"/>
                </a:solidFill>
              </a:rPr>
              <a:t>street</a:t>
            </a:r>
            <a:r>
              <a:rPr lang="hr-HR" sz="2800" i="1" dirty="0">
                <a:solidFill>
                  <a:srgbClr val="92D050"/>
                </a:solidFill>
              </a:rPr>
              <a:t>?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1006885F-98DB-45DA-A997-1F8152049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21" y="4572621"/>
            <a:ext cx="10725150" cy="2019300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48ED8DA6-D7AC-4269-847C-200382A4D5DB}"/>
              </a:ext>
            </a:extLst>
          </p:cNvPr>
          <p:cNvSpPr txBox="1"/>
          <p:nvPr/>
        </p:nvSpPr>
        <p:spPr>
          <a:xfrm>
            <a:off x="457200" y="4009868"/>
            <a:ext cx="9688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/>
              <a:t>Poveži pitanja iz zadatka 4a s odgovorima.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78F67275-AA4A-497E-9BA7-3EB37A977A52}"/>
              </a:ext>
            </a:extLst>
          </p:cNvPr>
          <p:cNvSpPr txBox="1"/>
          <p:nvPr/>
        </p:nvSpPr>
        <p:spPr>
          <a:xfrm>
            <a:off x="4902740" y="5204298"/>
            <a:ext cx="52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92D050"/>
                </a:solidFill>
              </a:rPr>
              <a:t>2</a:t>
            </a:r>
            <a:endParaRPr lang="hr-HR" b="1" dirty="0">
              <a:solidFill>
                <a:srgbClr val="92D050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406573EB-5E0B-478C-8262-0D423837562D}"/>
              </a:ext>
            </a:extLst>
          </p:cNvPr>
          <p:cNvSpPr txBox="1"/>
          <p:nvPr/>
        </p:nvSpPr>
        <p:spPr>
          <a:xfrm>
            <a:off x="4902740" y="5657841"/>
            <a:ext cx="52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92D050"/>
                </a:solidFill>
              </a:rPr>
              <a:t>4</a:t>
            </a:r>
            <a:endParaRPr lang="hr-HR" b="1" dirty="0">
              <a:solidFill>
                <a:srgbClr val="92D050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5CF1998F-B404-4164-A644-F8AF1FA81CB8}"/>
              </a:ext>
            </a:extLst>
          </p:cNvPr>
          <p:cNvSpPr txBox="1"/>
          <p:nvPr/>
        </p:nvSpPr>
        <p:spPr>
          <a:xfrm>
            <a:off x="5155659" y="6068701"/>
            <a:ext cx="52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92D050"/>
                </a:solidFill>
              </a:rPr>
              <a:t>5</a:t>
            </a:r>
            <a:endParaRPr lang="hr-HR" b="1" dirty="0">
              <a:solidFill>
                <a:srgbClr val="92D050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2A071C9B-2890-4765-B1F8-B17990BDF024}"/>
              </a:ext>
            </a:extLst>
          </p:cNvPr>
          <p:cNvSpPr txBox="1"/>
          <p:nvPr/>
        </p:nvSpPr>
        <p:spPr>
          <a:xfrm>
            <a:off x="8071727" y="5989913"/>
            <a:ext cx="52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92D050"/>
                </a:solidFill>
              </a:rPr>
              <a:t>3</a:t>
            </a:r>
            <a:endParaRPr lang="hr-HR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5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E0C8DFE-06D4-46EF-8E63-4CEF16638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27" y="1123240"/>
            <a:ext cx="10125075" cy="500062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6746920A-A93D-4694-8404-B53E26F6134D}"/>
              </a:ext>
            </a:extLst>
          </p:cNvPr>
          <p:cNvSpPr txBox="1"/>
          <p:nvPr/>
        </p:nvSpPr>
        <p:spPr>
          <a:xfrm>
            <a:off x="2091447" y="2976664"/>
            <a:ext cx="34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rgbClr val="92D050"/>
                </a:solidFill>
              </a:rPr>
              <a:t>is</a:t>
            </a:r>
            <a:r>
              <a:rPr lang="hr-HR" sz="2800" dirty="0">
                <a:solidFill>
                  <a:srgbClr val="92D050"/>
                </a:solidFill>
              </a:rPr>
              <a:t> </a:t>
            </a:r>
            <a:r>
              <a:rPr lang="hr-HR" sz="2800" dirty="0" err="1">
                <a:solidFill>
                  <a:srgbClr val="92D050"/>
                </a:solidFill>
              </a:rPr>
              <a:t>Mr</a:t>
            </a:r>
            <a:r>
              <a:rPr lang="hr-HR" sz="2800" dirty="0">
                <a:solidFill>
                  <a:srgbClr val="92D050"/>
                </a:solidFill>
              </a:rPr>
              <a:t> Davies </a:t>
            </a:r>
            <a:r>
              <a:rPr lang="hr-HR" sz="2800" dirty="0" err="1">
                <a:solidFill>
                  <a:srgbClr val="92D050"/>
                </a:solidFill>
              </a:rPr>
              <a:t>riding</a:t>
            </a:r>
            <a:r>
              <a:rPr lang="hr-HR" sz="2800" dirty="0">
                <a:solidFill>
                  <a:srgbClr val="92D050"/>
                </a:solidFill>
              </a:rPr>
              <a:t>?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49D9F29C-30DE-409C-A2A0-E66E412824C8}"/>
              </a:ext>
            </a:extLst>
          </p:cNvPr>
          <p:cNvSpPr txBox="1"/>
          <p:nvPr/>
        </p:nvSpPr>
        <p:spPr>
          <a:xfrm>
            <a:off x="2091447" y="3759436"/>
            <a:ext cx="53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rgbClr val="92D050"/>
                </a:solidFill>
              </a:rPr>
              <a:t>is</a:t>
            </a:r>
            <a:r>
              <a:rPr lang="hr-HR" sz="2800" dirty="0">
                <a:solidFill>
                  <a:srgbClr val="92D050"/>
                </a:solidFill>
              </a:rPr>
              <a:t> </a:t>
            </a:r>
            <a:r>
              <a:rPr lang="hr-HR" sz="2800" dirty="0" err="1">
                <a:solidFill>
                  <a:srgbClr val="92D050"/>
                </a:solidFill>
              </a:rPr>
              <a:t>helping</a:t>
            </a:r>
            <a:r>
              <a:rPr lang="hr-HR" sz="2800" dirty="0">
                <a:solidFill>
                  <a:srgbClr val="92D050"/>
                </a:solidFill>
              </a:rPr>
              <a:t> </a:t>
            </a:r>
            <a:r>
              <a:rPr lang="hr-HR" sz="2800" dirty="0" err="1">
                <a:solidFill>
                  <a:srgbClr val="92D050"/>
                </a:solidFill>
              </a:rPr>
              <a:t>out</a:t>
            </a:r>
            <a:r>
              <a:rPr lang="hr-HR" sz="2800" dirty="0">
                <a:solidFill>
                  <a:srgbClr val="92D050"/>
                </a:solidFill>
              </a:rPr>
              <a:t> </a:t>
            </a:r>
            <a:r>
              <a:rPr lang="hr-HR" sz="2800" dirty="0" err="1">
                <a:solidFill>
                  <a:srgbClr val="92D050"/>
                </a:solidFill>
              </a:rPr>
              <a:t>in</a:t>
            </a:r>
            <a:r>
              <a:rPr lang="hr-HR" sz="2800" dirty="0">
                <a:solidFill>
                  <a:srgbClr val="92D050"/>
                </a:solidFill>
              </a:rPr>
              <a:t> </a:t>
            </a:r>
            <a:r>
              <a:rPr lang="hr-HR" sz="2800" dirty="0" err="1">
                <a:solidFill>
                  <a:srgbClr val="92D050"/>
                </a:solidFill>
              </a:rPr>
              <a:t>an</a:t>
            </a:r>
            <a:r>
              <a:rPr lang="hr-HR" sz="2800" dirty="0">
                <a:solidFill>
                  <a:srgbClr val="92D050"/>
                </a:solidFill>
              </a:rPr>
              <a:t> </a:t>
            </a:r>
            <a:r>
              <a:rPr lang="hr-HR" sz="2800" dirty="0" err="1">
                <a:solidFill>
                  <a:srgbClr val="92D050"/>
                </a:solidFill>
              </a:rPr>
              <a:t>animal</a:t>
            </a:r>
            <a:r>
              <a:rPr lang="hr-HR" sz="2800" dirty="0">
                <a:solidFill>
                  <a:srgbClr val="92D050"/>
                </a:solidFill>
              </a:rPr>
              <a:t> </a:t>
            </a:r>
            <a:r>
              <a:rPr lang="hr-HR" sz="2800" dirty="0" err="1">
                <a:solidFill>
                  <a:srgbClr val="92D050"/>
                </a:solidFill>
              </a:rPr>
              <a:t>shelter</a:t>
            </a:r>
            <a:r>
              <a:rPr lang="hr-HR" sz="2800" dirty="0">
                <a:solidFill>
                  <a:srgbClr val="92D050"/>
                </a:solidFill>
              </a:rPr>
              <a:t>?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ECE0777D-47B6-4FB6-BBE7-D52BB13D0133}"/>
              </a:ext>
            </a:extLst>
          </p:cNvPr>
          <p:cNvSpPr txBox="1"/>
          <p:nvPr/>
        </p:nvSpPr>
        <p:spPr>
          <a:xfrm>
            <a:off x="2091447" y="4680040"/>
            <a:ext cx="4464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rgbClr val="92D050"/>
                </a:solidFill>
              </a:rPr>
              <a:t>is</a:t>
            </a:r>
            <a:r>
              <a:rPr lang="hr-HR" sz="2800" dirty="0">
                <a:solidFill>
                  <a:srgbClr val="92D050"/>
                </a:solidFill>
              </a:rPr>
              <a:t> </a:t>
            </a:r>
            <a:r>
              <a:rPr lang="hr-HR" sz="2800" dirty="0" err="1">
                <a:solidFill>
                  <a:srgbClr val="92D050"/>
                </a:solidFill>
              </a:rPr>
              <a:t>Molly</a:t>
            </a:r>
            <a:r>
              <a:rPr lang="hr-HR" sz="2800" dirty="0">
                <a:solidFill>
                  <a:srgbClr val="92D050"/>
                </a:solidFill>
              </a:rPr>
              <a:t> </a:t>
            </a:r>
            <a:r>
              <a:rPr lang="hr-HR" sz="2800" dirty="0" err="1">
                <a:solidFill>
                  <a:srgbClr val="92D050"/>
                </a:solidFill>
              </a:rPr>
              <a:t>crying</a:t>
            </a:r>
            <a:r>
              <a:rPr lang="hr-HR" sz="2800" dirty="0">
                <a:solidFill>
                  <a:srgbClr val="92D050"/>
                </a:solidFill>
              </a:rPr>
              <a:t> </a:t>
            </a:r>
            <a:r>
              <a:rPr lang="hr-HR" sz="2800" dirty="0" err="1">
                <a:solidFill>
                  <a:srgbClr val="92D050"/>
                </a:solidFill>
              </a:rPr>
              <a:t>in</a:t>
            </a:r>
            <a:r>
              <a:rPr lang="hr-HR" sz="2800" dirty="0">
                <a:solidFill>
                  <a:srgbClr val="92D050"/>
                </a:solidFill>
              </a:rPr>
              <a:t> </a:t>
            </a:r>
            <a:r>
              <a:rPr lang="hr-HR" sz="2800" dirty="0" err="1">
                <a:solidFill>
                  <a:srgbClr val="92D050"/>
                </a:solidFill>
              </a:rPr>
              <a:t>her</a:t>
            </a:r>
            <a:r>
              <a:rPr lang="hr-HR" sz="2800" dirty="0">
                <a:solidFill>
                  <a:srgbClr val="92D050"/>
                </a:solidFill>
              </a:rPr>
              <a:t> room?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34D6E32E-9408-4425-955B-2D59B00D03E3}"/>
              </a:ext>
            </a:extLst>
          </p:cNvPr>
          <p:cNvSpPr txBox="1"/>
          <p:nvPr/>
        </p:nvSpPr>
        <p:spPr>
          <a:xfrm>
            <a:off x="2120528" y="5534485"/>
            <a:ext cx="5146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92D050"/>
                </a:solidFill>
              </a:rPr>
              <a:t>are </a:t>
            </a:r>
            <a:r>
              <a:rPr lang="hr-HR" sz="2800" dirty="0" err="1">
                <a:solidFill>
                  <a:srgbClr val="92D050"/>
                </a:solidFill>
              </a:rPr>
              <a:t>the</a:t>
            </a:r>
            <a:r>
              <a:rPr lang="hr-HR" sz="2800" dirty="0">
                <a:solidFill>
                  <a:srgbClr val="92D050"/>
                </a:solidFill>
              </a:rPr>
              <a:t> </a:t>
            </a:r>
            <a:r>
              <a:rPr lang="hr-HR" sz="2800" dirty="0" err="1">
                <a:solidFill>
                  <a:srgbClr val="92D050"/>
                </a:solidFill>
              </a:rPr>
              <a:t>Rileys</a:t>
            </a:r>
            <a:r>
              <a:rPr lang="hr-HR" sz="2800" dirty="0">
                <a:solidFill>
                  <a:srgbClr val="92D050"/>
                </a:solidFill>
              </a:rPr>
              <a:t> </a:t>
            </a:r>
            <a:r>
              <a:rPr lang="hr-HR" sz="2800" dirty="0" err="1">
                <a:solidFill>
                  <a:srgbClr val="92D050"/>
                </a:solidFill>
              </a:rPr>
              <a:t>going</a:t>
            </a:r>
            <a:r>
              <a:rPr lang="hr-HR" sz="2800" dirty="0">
                <a:solidFill>
                  <a:srgbClr val="92D050"/>
                </a:solidFill>
              </a:rPr>
              <a:t> on a </a:t>
            </a:r>
            <a:r>
              <a:rPr lang="hr-HR" sz="2800" dirty="0" err="1">
                <a:solidFill>
                  <a:srgbClr val="92D050"/>
                </a:solidFill>
              </a:rPr>
              <a:t>holiday</a:t>
            </a:r>
            <a:r>
              <a:rPr lang="hr-HR" sz="2800" dirty="0">
                <a:solidFill>
                  <a:srgbClr val="92D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658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A8083C4-5594-4488-AE23-0E4CDE0C48F2}"/>
              </a:ext>
            </a:extLst>
          </p:cNvPr>
          <p:cNvSpPr txBox="1"/>
          <p:nvPr/>
        </p:nvSpPr>
        <p:spPr>
          <a:xfrm>
            <a:off x="296542" y="2667195"/>
            <a:ext cx="10262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/>
              <a:t>Let’s</a:t>
            </a:r>
            <a:r>
              <a:rPr lang="hr-HR" sz="2800" dirty="0"/>
              <a:t> </a:t>
            </a:r>
            <a:r>
              <a:rPr lang="hr-HR" sz="2800" dirty="0" err="1"/>
              <a:t>practise</a:t>
            </a:r>
            <a:r>
              <a:rPr lang="hr-HR" sz="2800" dirty="0"/>
              <a:t>!</a:t>
            </a:r>
          </a:p>
          <a:p>
            <a:pPr algn="ctr"/>
            <a:endParaRPr lang="hr-HR" sz="2800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4E8B61D-DEDF-4245-90C1-45B1D20A3D9C}"/>
              </a:ext>
            </a:extLst>
          </p:cNvPr>
          <p:cNvSpPr txBox="1"/>
          <p:nvPr/>
        </p:nvSpPr>
        <p:spPr>
          <a:xfrm>
            <a:off x="2466418" y="3799790"/>
            <a:ext cx="60943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>
                <a:hlinkClick r:id="rId2"/>
              </a:rPr>
              <a:t>https://reviewgamezone.com/game.php?id=23218</a:t>
            </a:r>
            <a:r>
              <a:rPr lang="hr-H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091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5012" y="2049597"/>
            <a:ext cx="97489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LEARN MORE.</a:t>
            </a:r>
          </a:p>
          <a:p>
            <a:pPr algn="ctr"/>
            <a:endParaRPr lang="hr-HR" sz="2400" dirty="0"/>
          </a:p>
          <a:p>
            <a:pPr algn="ctr"/>
            <a:r>
              <a:rPr lang="hr-HR" sz="2400" b="1" dirty="0">
                <a:hlinkClick r:id="rId2"/>
              </a:rPr>
              <a:t>https://www.e-sfera.hr/dodatni-digitalni-sadrzaji/b0be3b2e-c7fc-4dbd-a517-b4839109dc8d/</a:t>
            </a:r>
            <a:r>
              <a:rPr lang="hr-HR" sz="2400" b="1" dirty="0"/>
              <a:t> </a:t>
            </a:r>
          </a:p>
          <a:p>
            <a:pPr algn="ctr"/>
            <a:endParaRPr lang="hr-HR" sz="2400" b="1" dirty="0"/>
          </a:p>
          <a:p>
            <a:pPr algn="ctr"/>
            <a:r>
              <a:rPr lang="hr-HR" sz="2400" b="1" dirty="0" err="1"/>
              <a:t>People</a:t>
            </a:r>
            <a:r>
              <a:rPr lang="hr-HR" sz="2400" b="1" dirty="0"/>
              <a:t> </a:t>
            </a:r>
            <a:r>
              <a:rPr lang="hr-HR" sz="2400" b="1" dirty="0" err="1"/>
              <a:t>in</a:t>
            </a:r>
            <a:r>
              <a:rPr lang="hr-HR" sz="2400" b="1" dirty="0"/>
              <a:t> </a:t>
            </a:r>
            <a:r>
              <a:rPr lang="hr-HR" sz="2400" b="1" dirty="0" err="1"/>
              <a:t>my</a:t>
            </a:r>
            <a:r>
              <a:rPr lang="hr-HR" sz="2400" b="1" dirty="0"/>
              <a:t> home</a:t>
            </a:r>
          </a:p>
          <a:p>
            <a:pPr algn="ctr"/>
            <a:br>
              <a:rPr lang="hr-HR" sz="2400" b="1" dirty="0"/>
            </a:br>
            <a:endParaRPr lang="hr-HR" sz="2400" b="1" dirty="0"/>
          </a:p>
        </p:txBody>
      </p:sp>
      <p:pic>
        <p:nvPicPr>
          <p:cNvPr id="7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997" y="438583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0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5012" y="2049597"/>
            <a:ext cx="97489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LEARN MORE.</a:t>
            </a:r>
          </a:p>
          <a:p>
            <a:pPr algn="ctr"/>
            <a:endParaRPr lang="hr-HR" sz="2400" dirty="0"/>
          </a:p>
          <a:p>
            <a:pPr algn="ctr"/>
            <a:r>
              <a:rPr lang="hr-HR" sz="2400" b="1" dirty="0">
                <a:hlinkClick r:id="rId2"/>
              </a:rPr>
              <a:t>https://www.e-sfera.hr/dodatni-digitalni-sadrzaji/b0be3b2e-c7fc-4dbd-a517-b4839109dc8d/</a:t>
            </a:r>
            <a:r>
              <a:rPr lang="hr-HR" sz="2400" b="1" dirty="0"/>
              <a:t> </a:t>
            </a:r>
          </a:p>
          <a:p>
            <a:pPr algn="ctr"/>
            <a:endParaRPr lang="hr-HR" sz="2400" b="1" dirty="0"/>
          </a:p>
          <a:p>
            <a:pPr algn="ctr"/>
            <a:endParaRPr lang="hr-HR" sz="2400" b="1" dirty="0"/>
          </a:p>
        </p:txBody>
      </p:sp>
      <p:pic>
        <p:nvPicPr>
          <p:cNvPr id="7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997" y="438583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9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5D127D5-6245-42D9-B9D0-AEBC11CA2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42414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3685418-E8A7-4637-8511-9C5B2E52C46C}"/>
              </a:ext>
            </a:extLst>
          </p:cNvPr>
          <p:cNvSpPr txBox="1"/>
          <p:nvPr/>
        </p:nvSpPr>
        <p:spPr>
          <a:xfrm>
            <a:off x="5252937" y="1128409"/>
            <a:ext cx="69260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Look</a:t>
            </a:r>
            <a:r>
              <a:rPr lang="hr-HR" sz="2800" dirty="0"/>
              <a:t> at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photos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answer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questions</a:t>
            </a:r>
            <a:r>
              <a:rPr lang="hr-HR" sz="2800" dirty="0"/>
              <a:t>.</a:t>
            </a:r>
          </a:p>
          <a:p>
            <a:endParaRPr lang="hr-HR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err="1"/>
              <a:t>What</a:t>
            </a:r>
            <a:r>
              <a:rPr lang="hr-HR" sz="2800" dirty="0"/>
              <a:t> </a:t>
            </a:r>
            <a:r>
              <a:rPr lang="hr-HR" sz="2800" dirty="0" err="1"/>
              <a:t>can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see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photos</a:t>
            </a:r>
            <a:r>
              <a:rPr lang="hr-HR" sz="2800" dirty="0"/>
              <a:t>?</a:t>
            </a:r>
          </a:p>
          <a:p>
            <a:r>
              <a:rPr lang="hr-HR" sz="2800" dirty="0"/>
              <a:t>      </a:t>
            </a:r>
            <a:endParaRPr lang="hr-HR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err="1"/>
              <a:t>What</a:t>
            </a:r>
            <a:r>
              <a:rPr lang="hr-HR" sz="2800" dirty="0"/>
              <a:t> are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people</a:t>
            </a:r>
            <a:r>
              <a:rPr lang="hr-HR" sz="2800" dirty="0"/>
              <a:t> </a:t>
            </a:r>
            <a:r>
              <a:rPr lang="hr-HR" sz="2800" dirty="0" err="1"/>
              <a:t>wearing</a:t>
            </a:r>
            <a:r>
              <a:rPr lang="hr-HR" sz="2800" dirty="0"/>
              <a:t>?</a:t>
            </a:r>
          </a:p>
          <a:p>
            <a:r>
              <a:rPr lang="hr-HR" sz="2800" dirty="0"/>
              <a:t>       </a:t>
            </a:r>
            <a:endParaRPr lang="hr-HR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err="1"/>
              <a:t>What</a:t>
            </a:r>
            <a:r>
              <a:rPr lang="hr-HR" sz="2800" dirty="0"/>
              <a:t> are </a:t>
            </a:r>
            <a:r>
              <a:rPr lang="hr-HR" sz="2800" dirty="0" err="1"/>
              <a:t>they</a:t>
            </a:r>
            <a:r>
              <a:rPr lang="hr-HR" sz="2800" dirty="0"/>
              <a:t> </a:t>
            </a:r>
            <a:r>
              <a:rPr lang="hr-HR" sz="2800" dirty="0" err="1"/>
              <a:t>doing</a:t>
            </a:r>
            <a:r>
              <a:rPr lang="hr-HR" sz="2800" dirty="0"/>
              <a:t>?</a:t>
            </a:r>
          </a:p>
          <a:p>
            <a:r>
              <a:rPr lang="hr-HR" sz="2800" i="1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67563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5D127D5-6245-42D9-B9D0-AEBC11CA2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42414" cy="6858000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9524A95F-2A4A-49EC-80C0-1E215A0BB2E9}"/>
              </a:ext>
            </a:extLst>
          </p:cNvPr>
          <p:cNvSpPr txBox="1"/>
          <p:nvPr/>
        </p:nvSpPr>
        <p:spPr>
          <a:xfrm>
            <a:off x="5749047" y="593387"/>
            <a:ext cx="5787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Read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texts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match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texts</a:t>
            </a:r>
            <a:r>
              <a:rPr lang="hr-HR" sz="2800" dirty="0"/>
              <a:t> </a:t>
            </a:r>
            <a:r>
              <a:rPr lang="hr-HR" sz="2800" dirty="0" err="1"/>
              <a:t>with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photos</a:t>
            </a:r>
            <a:r>
              <a:rPr lang="hr-HR" sz="2800"/>
              <a:t>.</a:t>
            </a:r>
            <a:endParaRPr lang="hr-HR" sz="2800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44E19ADA-D80B-4B05-AD73-137A5D97C6B7}"/>
              </a:ext>
            </a:extLst>
          </p:cNvPr>
          <p:cNvSpPr txBox="1"/>
          <p:nvPr/>
        </p:nvSpPr>
        <p:spPr>
          <a:xfrm>
            <a:off x="4396902" y="3268493"/>
            <a:ext cx="291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2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BBBE4024-BB5F-492C-9B7F-9CA7D3E32A6D}"/>
              </a:ext>
            </a:extLst>
          </p:cNvPr>
          <p:cNvSpPr txBox="1"/>
          <p:nvPr/>
        </p:nvSpPr>
        <p:spPr>
          <a:xfrm>
            <a:off x="3508441" y="4354748"/>
            <a:ext cx="291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3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1FA231CA-9A91-4FB3-A3B6-184B9D710141}"/>
              </a:ext>
            </a:extLst>
          </p:cNvPr>
          <p:cNvSpPr txBox="1"/>
          <p:nvPr/>
        </p:nvSpPr>
        <p:spPr>
          <a:xfrm>
            <a:off x="629055" y="4889769"/>
            <a:ext cx="291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4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352BD3C8-B43B-4F2F-9EFA-4D9A78FA977C}"/>
              </a:ext>
            </a:extLst>
          </p:cNvPr>
          <p:cNvSpPr txBox="1"/>
          <p:nvPr/>
        </p:nvSpPr>
        <p:spPr>
          <a:xfrm>
            <a:off x="1504544" y="955754"/>
            <a:ext cx="291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5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2A9F4ADE-4DC5-4E1F-B6E2-BB4F9E28A22F}"/>
              </a:ext>
            </a:extLst>
          </p:cNvPr>
          <p:cNvSpPr txBox="1"/>
          <p:nvPr/>
        </p:nvSpPr>
        <p:spPr>
          <a:xfrm>
            <a:off x="4486883" y="1578272"/>
            <a:ext cx="403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 6</a:t>
            </a:r>
            <a:endParaRPr lang="hr-H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2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id="{D9E35B4F-84F7-4240-B9C2-EDE1A4FDE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917" y="581849"/>
            <a:ext cx="6192440" cy="2474464"/>
          </a:xfrm>
          <a:prstGeom prst="rect">
            <a:avLst/>
          </a:prstGeom>
        </p:spPr>
      </p:pic>
      <p:cxnSp>
        <p:nvCxnSpPr>
          <p:cNvPr id="15" name="Ravni poveznik 14">
            <a:extLst>
              <a:ext uri="{FF2B5EF4-FFF2-40B4-BE49-F238E27FC236}">
                <a16:creationId xmlns:a16="http://schemas.microsoft.com/office/drawing/2014/main" id="{45501396-FCB5-47C0-8A2B-7A83781E34EE}"/>
              </a:ext>
            </a:extLst>
          </p:cNvPr>
          <p:cNvCxnSpPr>
            <a:cxnSpLocks/>
          </p:cNvCxnSpPr>
          <p:nvPr/>
        </p:nvCxnSpPr>
        <p:spPr>
          <a:xfrm>
            <a:off x="4890581" y="1578272"/>
            <a:ext cx="31179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>
            <a:extLst>
              <a:ext uri="{FF2B5EF4-FFF2-40B4-BE49-F238E27FC236}">
                <a16:creationId xmlns:a16="http://schemas.microsoft.com/office/drawing/2014/main" id="{09856B50-0EF5-4E43-9BC8-59D167B048A0}"/>
              </a:ext>
            </a:extLst>
          </p:cNvPr>
          <p:cNvCxnSpPr>
            <a:cxnSpLocks/>
          </p:cNvCxnSpPr>
          <p:nvPr/>
        </p:nvCxnSpPr>
        <p:spPr>
          <a:xfrm>
            <a:off x="2785068" y="1993770"/>
            <a:ext cx="869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73C75F30-1FE6-4DB3-AAB2-2A68DE84E741}"/>
              </a:ext>
            </a:extLst>
          </p:cNvPr>
          <p:cNvSpPr txBox="1"/>
          <p:nvPr/>
        </p:nvSpPr>
        <p:spPr>
          <a:xfrm>
            <a:off x="889270" y="2993632"/>
            <a:ext cx="106713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Read </a:t>
            </a:r>
            <a:r>
              <a:rPr lang="hr-HR" sz="2800" dirty="0" err="1"/>
              <a:t>the</a:t>
            </a:r>
            <a:r>
              <a:rPr lang="hr-HR" sz="2800" dirty="0"/>
              <a:t> sentence </a:t>
            </a:r>
            <a:r>
              <a:rPr lang="hr-HR" sz="2800" dirty="0" err="1"/>
              <a:t>that</a:t>
            </a:r>
            <a:r>
              <a:rPr lang="hr-HR" sz="2800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underlined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red. </a:t>
            </a:r>
          </a:p>
          <a:p>
            <a:endParaRPr lang="hr-HR" sz="2800" i="1" dirty="0"/>
          </a:p>
          <a:p>
            <a:r>
              <a:rPr lang="hr-HR" sz="2800" dirty="0" err="1"/>
              <a:t>When</a:t>
            </a:r>
            <a:r>
              <a:rPr lang="hr-HR" sz="2800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he </a:t>
            </a:r>
            <a:r>
              <a:rPr lang="hr-HR" sz="2800" dirty="0" err="1"/>
              <a:t>playing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guitar</a:t>
            </a:r>
            <a:r>
              <a:rPr lang="hr-HR" sz="2800" dirty="0"/>
              <a:t>? </a:t>
            </a:r>
            <a:r>
              <a:rPr lang="hr-HR" sz="2800" dirty="0" err="1"/>
              <a:t>Every</a:t>
            </a:r>
            <a:r>
              <a:rPr lang="hr-HR" sz="2800" dirty="0"/>
              <a:t> </a:t>
            </a:r>
            <a:r>
              <a:rPr lang="hr-HR" sz="2800" dirty="0" err="1"/>
              <a:t>day</a:t>
            </a:r>
            <a:r>
              <a:rPr lang="hr-HR" sz="2800" dirty="0"/>
              <a:t>, </a:t>
            </a:r>
            <a:r>
              <a:rPr lang="hr-HR" sz="2800" dirty="0" err="1"/>
              <a:t>every</a:t>
            </a:r>
            <a:r>
              <a:rPr lang="hr-HR" sz="2800" dirty="0"/>
              <a:t> </a:t>
            </a:r>
            <a:r>
              <a:rPr lang="hr-HR" sz="2800" dirty="0" err="1"/>
              <a:t>week</a:t>
            </a:r>
            <a:r>
              <a:rPr lang="hr-HR" sz="2800" dirty="0"/>
              <a:t> </a:t>
            </a:r>
            <a:r>
              <a:rPr lang="hr-HR" sz="2800" dirty="0" err="1"/>
              <a:t>or</a:t>
            </a:r>
            <a:r>
              <a:rPr lang="hr-HR" sz="2800" dirty="0"/>
              <a:t> </a:t>
            </a:r>
            <a:r>
              <a:rPr lang="hr-HR" sz="2800" dirty="0" err="1"/>
              <a:t>now</a:t>
            </a:r>
            <a:r>
              <a:rPr lang="hr-HR" sz="2800" dirty="0"/>
              <a:t>?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8D074FA3-1410-4141-8F95-09725FA1BEEF}"/>
              </a:ext>
            </a:extLst>
          </p:cNvPr>
          <p:cNvSpPr txBox="1"/>
          <p:nvPr/>
        </p:nvSpPr>
        <p:spPr>
          <a:xfrm>
            <a:off x="10138787" y="4585580"/>
            <a:ext cx="1587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Now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0AD2774B-36AE-4C17-99D2-049C545209AE}"/>
              </a:ext>
            </a:extLst>
          </p:cNvPr>
          <p:cNvSpPr txBox="1"/>
          <p:nvPr/>
        </p:nvSpPr>
        <p:spPr>
          <a:xfrm>
            <a:off x="889270" y="4901434"/>
            <a:ext cx="5700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Underline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verb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this</a:t>
            </a:r>
            <a:r>
              <a:rPr lang="hr-HR" sz="2800" dirty="0"/>
              <a:t> sentence. </a:t>
            </a:r>
            <a:br>
              <a:rPr lang="hr-HR" sz="2800" dirty="0"/>
            </a:br>
            <a:endParaRPr lang="hr-HR" sz="2800" dirty="0"/>
          </a:p>
        </p:txBody>
      </p:sp>
      <p:cxnSp>
        <p:nvCxnSpPr>
          <p:cNvPr id="27" name="Ravni poveznik 26">
            <a:extLst>
              <a:ext uri="{FF2B5EF4-FFF2-40B4-BE49-F238E27FC236}">
                <a16:creationId xmlns:a16="http://schemas.microsoft.com/office/drawing/2014/main" id="{C0A34CE5-9D0A-4BC4-B184-445AD2D49879}"/>
              </a:ext>
            </a:extLst>
          </p:cNvPr>
          <p:cNvCxnSpPr/>
          <p:nvPr/>
        </p:nvCxnSpPr>
        <p:spPr>
          <a:xfrm>
            <a:off x="6199833" y="1617599"/>
            <a:ext cx="137662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87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687E7E34-FF59-432F-8592-91E0B49213F0}"/>
              </a:ext>
            </a:extLst>
          </p:cNvPr>
          <p:cNvSpPr txBox="1"/>
          <p:nvPr/>
        </p:nvSpPr>
        <p:spPr>
          <a:xfrm>
            <a:off x="1085222" y="693336"/>
            <a:ext cx="9666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/>
              <a:t>Look</a:t>
            </a:r>
            <a:r>
              <a:rPr lang="hr-HR" sz="2800" dirty="0"/>
              <a:t>, he  </a:t>
            </a:r>
            <a:r>
              <a:rPr lang="hr-HR" sz="2800" b="1" dirty="0" err="1">
                <a:solidFill>
                  <a:srgbClr val="92D050"/>
                </a:solidFill>
              </a:rPr>
              <a:t>is</a:t>
            </a:r>
            <a:r>
              <a:rPr lang="hr-HR" sz="2800" b="1" dirty="0">
                <a:solidFill>
                  <a:srgbClr val="92D050"/>
                </a:solidFill>
              </a:rPr>
              <a:t> </a:t>
            </a:r>
            <a:r>
              <a:rPr lang="hr-HR" sz="2800" dirty="0"/>
              <a:t>  </a:t>
            </a:r>
            <a:r>
              <a:rPr lang="hr-HR" sz="2800" dirty="0" err="1"/>
              <a:t>play</a:t>
            </a:r>
            <a:r>
              <a:rPr lang="hr-HR" sz="2800" b="1" dirty="0" err="1">
                <a:solidFill>
                  <a:srgbClr val="92D050"/>
                </a:solidFill>
              </a:rPr>
              <a:t>ing</a:t>
            </a:r>
            <a:r>
              <a:rPr lang="hr-HR" sz="2800" dirty="0"/>
              <a:t> 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guitar</a:t>
            </a:r>
            <a:r>
              <a:rPr lang="hr-HR" sz="2800" dirty="0"/>
              <a:t>.</a:t>
            </a:r>
          </a:p>
        </p:txBody>
      </p:sp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7BB47264-C93D-4A77-949C-8987D7233ADE}"/>
              </a:ext>
            </a:extLst>
          </p:cNvPr>
          <p:cNvCxnSpPr/>
          <p:nvPr/>
        </p:nvCxnSpPr>
        <p:spPr>
          <a:xfrm>
            <a:off x="5235191" y="1135464"/>
            <a:ext cx="0" cy="7837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niOkvir 7">
            <a:extLst>
              <a:ext uri="{FF2B5EF4-FFF2-40B4-BE49-F238E27FC236}">
                <a16:creationId xmlns:a16="http://schemas.microsoft.com/office/drawing/2014/main" id="{F3F7E326-8244-4097-8B8B-FC9A9FB93E90}"/>
              </a:ext>
            </a:extLst>
          </p:cNvPr>
          <p:cNvSpPr txBox="1"/>
          <p:nvPr/>
        </p:nvSpPr>
        <p:spPr>
          <a:xfrm>
            <a:off x="3285811" y="2351314"/>
            <a:ext cx="2471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pomoćni glagol</a:t>
            </a:r>
          </a:p>
        </p:txBody>
      </p: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06CE9BBD-64B3-4E17-B157-0AEB73A24B16}"/>
              </a:ext>
            </a:extLst>
          </p:cNvPr>
          <p:cNvCxnSpPr>
            <a:cxnSpLocks/>
          </p:cNvCxnSpPr>
          <p:nvPr/>
        </p:nvCxnSpPr>
        <p:spPr>
          <a:xfrm>
            <a:off x="6096000" y="1135464"/>
            <a:ext cx="0" cy="7837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118A8A1C-7A0B-4533-9D5C-28946F4E6434}"/>
              </a:ext>
            </a:extLst>
          </p:cNvPr>
          <p:cNvSpPr txBox="1"/>
          <p:nvPr/>
        </p:nvSpPr>
        <p:spPr>
          <a:xfrm>
            <a:off x="5757704" y="2331217"/>
            <a:ext cx="4009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glagol + </a:t>
            </a:r>
            <a:r>
              <a:rPr lang="hr-HR" sz="2800" dirty="0">
                <a:solidFill>
                  <a:srgbClr val="92D050"/>
                </a:solidFill>
              </a:rPr>
              <a:t>-</a:t>
            </a:r>
            <a:r>
              <a:rPr lang="hr-HR" sz="2800" dirty="0" err="1">
                <a:solidFill>
                  <a:srgbClr val="92D050"/>
                </a:solidFill>
              </a:rPr>
              <a:t>ing</a:t>
            </a:r>
            <a:r>
              <a:rPr lang="hr-HR" sz="2800" dirty="0">
                <a:solidFill>
                  <a:srgbClr val="92D050"/>
                </a:solidFill>
              </a:rPr>
              <a:t>  </a:t>
            </a:r>
            <a:r>
              <a:rPr lang="hr-HR" sz="2800" dirty="0"/>
              <a:t>(</a:t>
            </a:r>
            <a:r>
              <a:rPr lang="hr-HR" sz="2800" dirty="0" err="1"/>
              <a:t>play</a:t>
            </a:r>
            <a:r>
              <a:rPr lang="hr-HR" sz="2800" dirty="0"/>
              <a:t> + </a:t>
            </a:r>
            <a:r>
              <a:rPr lang="hr-HR" sz="2800" dirty="0" err="1">
                <a:solidFill>
                  <a:srgbClr val="92D050"/>
                </a:solidFill>
              </a:rPr>
              <a:t>ing</a:t>
            </a:r>
            <a:r>
              <a:rPr lang="hr-HR" sz="2800" dirty="0"/>
              <a:t>)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E55A01E2-A4CE-4DB0-A834-CF7DC0E1B188}"/>
              </a:ext>
            </a:extLst>
          </p:cNvPr>
          <p:cNvSpPr txBox="1"/>
          <p:nvPr/>
        </p:nvSpPr>
        <p:spPr>
          <a:xfrm>
            <a:off x="1235592" y="4076914"/>
            <a:ext cx="10279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Pronađi i podcrtaj sve primjere </a:t>
            </a:r>
            <a:r>
              <a:rPr lang="hr-HR" sz="2800" i="1" dirty="0">
                <a:solidFill>
                  <a:srgbClr val="0070C0"/>
                </a:solidFill>
                <a:highlight>
                  <a:srgbClr val="FFFF00"/>
                </a:highlight>
              </a:rPr>
              <a:t>glagola + </a:t>
            </a:r>
            <a:r>
              <a:rPr lang="hr-HR" sz="2800" i="1" dirty="0" err="1">
                <a:solidFill>
                  <a:srgbClr val="0070C0"/>
                </a:solidFill>
                <a:highlight>
                  <a:srgbClr val="FFFF00"/>
                </a:highlight>
              </a:rPr>
              <a:t>ing</a:t>
            </a:r>
            <a:r>
              <a:rPr lang="hr-HR" sz="2800" i="1" dirty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hr-HR" sz="2800" i="1" dirty="0">
                <a:solidFill>
                  <a:srgbClr val="0070C0"/>
                </a:solidFill>
              </a:rPr>
              <a:t>i riječi koja stoji ispred njega u tekstovima</a:t>
            </a:r>
            <a:r>
              <a:rPr lang="hr-HR" sz="2800" i="1" dirty="0"/>
              <a:t>.</a:t>
            </a:r>
          </a:p>
        </p:txBody>
      </p:sp>
      <p:cxnSp>
        <p:nvCxnSpPr>
          <p:cNvPr id="44" name="Ravni poveznik 43">
            <a:extLst>
              <a:ext uri="{FF2B5EF4-FFF2-40B4-BE49-F238E27FC236}">
                <a16:creationId xmlns:a16="http://schemas.microsoft.com/office/drawing/2014/main" id="{99832BDE-CEA7-4BD0-A8D7-61D3F82D01DE}"/>
              </a:ext>
            </a:extLst>
          </p:cNvPr>
          <p:cNvCxnSpPr>
            <a:cxnSpLocks/>
          </p:cNvCxnSpPr>
          <p:nvPr/>
        </p:nvCxnSpPr>
        <p:spPr>
          <a:xfrm>
            <a:off x="7675340" y="2667836"/>
            <a:ext cx="26285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50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11" grpId="0"/>
      <p:bldP spid="11" grpId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8">
            <a:extLst>
              <a:ext uri="{FF2B5EF4-FFF2-40B4-BE49-F238E27FC236}">
                <a16:creationId xmlns:a16="http://schemas.microsoft.com/office/drawing/2014/main" id="{E2FD5FA7-BAAC-0FEE-E77C-B24661CB0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0310">
            <a:off x="612179" y="2314708"/>
            <a:ext cx="3152465" cy="2771630"/>
          </a:xfrm>
          <a:prstGeom prst="rect">
            <a:avLst/>
          </a:prstGeom>
        </p:spPr>
      </p:pic>
      <p:pic>
        <p:nvPicPr>
          <p:cNvPr id="3" name="Slika 35">
            <a:extLst>
              <a:ext uri="{FF2B5EF4-FFF2-40B4-BE49-F238E27FC236}">
                <a16:creationId xmlns:a16="http://schemas.microsoft.com/office/drawing/2014/main" id="{2993B53E-F09B-580D-72F5-F70C98ED5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34359">
            <a:off x="4618422" y="2362702"/>
            <a:ext cx="5559701" cy="1734794"/>
          </a:xfrm>
          <a:prstGeom prst="rect">
            <a:avLst/>
          </a:prstGeom>
        </p:spPr>
      </p:pic>
      <p:pic>
        <p:nvPicPr>
          <p:cNvPr id="6" name="Slika 15">
            <a:extLst>
              <a:ext uri="{FF2B5EF4-FFF2-40B4-BE49-F238E27FC236}">
                <a16:creationId xmlns:a16="http://schemas.microsoft.com/office/drawing/2014/main" id="{3D9B59A0-5533-77A3-A71D-608EBE128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55" y="210820"/>
            <a:ext cx="5414997" cy="2163802"/>
          </a:xfrm>
          <a:prstGeom prst="rect">
            <a:avLst/>
          </a:prstGeom>
        </p:spPr>
      </p:pic>
      <p:pic>
        <p:nvPicPr>
          <p:cNvPr id="4" name="Slika 23">
            <a:extLst>
              <a:ext uri="{FF2B5EF4-FFF2-40B4-BE49-F238E27FC236}">
                <a16:creationId xmlns:a16="http://schemas.microsoft.com/office/drawing/2014/main" id="{A67978B2-2910-A826-295B-C0298EFFD8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7272">
            <a:off x="5810982" y="399322"/>
            <a:ext cx="5958721" cy="1377393"/>
          </a:xfrm>
          <a:prstGeom prst="rect">
            <a:avLst/>
          </a:prstGeom>
        </p:spPr>
      </p:pic>
      <p:pic>
        <p:nvPicPr>
          <p:cNvPr id="7" name="Slika 39">
            <a:extLst>
              <a:ext uri="{FF2B5EF4-FFF2-40B4-BE49-F238E27FC236}">
                <a16:creationId xmlns:a16="http://schemas.microsoft.com/office/drawing/2014/main" id="{E42EC1F1-678D-D7F0-38FF-830D5EE5F4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21788">
            <a:off x="4321436" y="4243773"/>
            <a:ext cx="6153672" cy="1837842"/>
          </a:xfrm>
          <a:prstGeom prst="rect">
            <a:avLst/>
          </a:prstGeom>
        </p:spPr>
      </p:pic>
      <p:cxnSp>
        <p:nvCxnSpPr>
          <p:cNvPr id="8" name="Ravni poveznik 41">
            <a:extLst>
              <a:ext uri="{FF2B5EF4-FFF2-40B4-BE49-F238E27FC236}">
                <a16:creationId xmlns:a16="http://schemas.microsoft.com/office/drawing/2014/main" id="{77437430-9554-B508-0621-2F6DA3896E5D}"/>
              </a:ext>
            </a:extLst>
          </p:cNvPr>
          <p:cNvCxnSpPr>
            <a:cxnSpLocks/>
          </p:cNvCxnSpPr>
          <p:nvPr/>
        </p:nvCxnSpPr>
        <p:spPr>
          <a:xfrm>
            <a:off x="3211726" y="1123916"/>
            <a:ext cx="1239222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41">
            <a:extLst>
              <a:ext uri="{FF2B5EF4-FFF2-40B4-BE49-F238E27FC236}">
                <a16:creationId xmlns:a16="http://schemas.microsoft.com/office/drawing/2014/main" id="{0B82BB73-7B98-D7EC-0F7A-6E385B8EED86}"/>
              </a:ext>
            </a:extLst>
          </p:cNvPr>
          <p:cNvCxnSpPr>
            <a:cxnSpLocks/>
          </p:cNvCxnSpPr>
          <p:nvPr/>
        </p:nvCxnSpPr>
        <p:spPr>
          <a:xfrm>
            <a:off x="3520316" y="1476843"/>
            <a:ext cx="1239222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41">
            <a:extLst>
              <a:ext uri="{FF2B5EF4-FFF2-40B4-BE49-F238E27FC236}">
                <a16:creationId xmlns:a16="http://schemas.microsoft.com/office/drawing/2014/main" id="{4195A4AA-37D3-F5FB-80C7-0D09F75D7764}"/>
              </a:ext>
            </a:extLst>
          </p:cNvPr>
          <p:cNvCxnSpPr>
            <a:cxnSpLocks/>
          </p:cNvCxnSpPr>
          <p:nvPr/>
        </p:nvCxnSpPr>
        <p:spPr>
          <a:xfrm>
            <a:off x="6224147" y="1252254"/>
            <a:ext cx="1564295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41">
            <a:extLst>
              <a:ext uri="{FF2B5EF4-FFF2-40B4-BE49-F238E27FC236}">
                <a16:creationId xmlns:a16="http://schemas.microsoft.com/office/drawing/2014/main" id="{6B1C72DA-5E88-FCBD-5D9C-15CE944BB20D}"/>
              </a:ext>
            </a:extLst>
          </p:cNvPr>
          <p:cNvCxnSpPr>
            <a:cxnSpLocks/>
          </p:cNvCxnSpPr>
          <p:nvPr/>
        </p:nvCxnSpPr>
        <p:spPr>
          <a:xfrm>
            <a:off x="10419157" y="1356527"/>
            <a:ext cx="1239222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41">
            <a:extLst>
              <a:ext uri="{FF2B5EF4-FFF2-40B4-BE49-F238E27FC236}">
                <a16:creationId xmlns:a16="http://schemas.microsoft.com/office/drawing/2014/main" id="{AFA192C7-1AF4-B296-6E76-6680F650E3A0}"/>
              </a:ext>
            </a:extLst>
          </p:cNvPr>
          <p:cNvCxnSpPr>
            <a:cxnSpLocks/>
          </p:cNvCxnSpPr>
          <p:nvPr/>
        </p:nvCxnSpPr>
        <p:spPr>
          <a:xfrm>
            <a:off x="1090673" y="3594401"/>
            <a:ext cx="1239222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41">
            <a:extLst>
              <a:ext uri="{FF2B5EF4-FFF2-40B4-BE49-F238E27FC236}">
                <a16:creationId xmlns:a16="http://schemas.microsoft.com/office/drawing/2014/main" id="{4C41F612-EB24-E16D-8BF2-E854C19478CD}"/>
              </a:ext>
            </a:extLst>
          </p:cNvPr>
          <p:cNvCxnSpPr>
            <a:cxnSpLocks/>
          </p:cNvCxnSpPr>
          <p:nvPr/>
        </p:nvCxnSpPr>
        <p:spPr>
          <a:xfrm>
            <a:off x="7999368" y="3587349"/>
            <a:ext cx="1240885" cy="705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41">
            <a:extLst>
              <a:ext uri="{FF2B5EF4-FFF2-40B4-BE49-F238E27FC236}">
                <a16:creationId xmlns:a16="http://schemas.microsoft.com/office/drawing/2014/main" id="{6FF3D98D-49B6-60CD-F45C-2702B63733F7}"/>
              </a:ext>
            </a:extLst>
          </p:cNvPr>
          <p:cNvCxnSpPr>
            <a:cxnSpLocks/>
          </p:cNvCxnSpPr>
          <p:nvPr/>
        </p:nvCxnSpPr>
        <p:spPr>
          <a:xfrm>
            <a:off x="1178904" y="4255412"/>
            <a:ext cx="1239222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41">
            <a:extLst>
              <a:ext uri="{FF2B5EF4-FFF2-40B4-BE49-F238E27FC236}">
                <a16:creationId xmlns:a16="http://schemas.microsoft.com/office/drawing/2014/main" id="{607DEFFE-7BDD-4427-D158-F19291E95F2A}"/>
              </a:ext>
            </a:extLst>
          </p:cNvPr>
          <p:cNvCxnSpPr>
            <a:cxnSpLocks/>
          </p:cNvCxnSpPr>
          <p:nvPr/>
        </p:nvCxnSpPr>
        <p:spPr>
          <a:xfrm>
            <a:off x="3046883" y="3201369"/>
            <a:ext cx="569685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41">
            <a:extLst>
              <a:ext uri="{FF2B5EF4-FFF2-40B4-BE49-F238E27FC236}">
                <a16:creationId xmlns:a16="http://schemas.microsoft.com/office/drawing/2014/main" id="{6009C2B6-05E1-5B83-8D30-75712670CA86}"/>
              </a:ext>
            </a:extLst>
          </p:cNvPr>
          <p:cNvCxnSpPr>
            <a:cxnSpLocks/>
          </p:cNvCxnSpPr>
          <p:nvPr/>
        </p:nvCxnSpPr>
        <p:spPr>
          <a:xfrm>
            <a:off x="6096000" y="3923264"/>
            <a:ext cx="1239222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41">
            <a:extLst>
              <a:ext uri="{FF2B5EF4-FFF2-40B4-BE49-F238E27FC236}">
                <a16:creationId xmlns:a16="http://schemas.microsoft.com/office/drawing/2014/main" id="{55FD435D-1FF9-F5B8-5C40-91DF69E28757}"/>
              </a:ext>
            </a:extLst>
          </p:cNvPr>
          <p:cNvCxnSpPr>
            <a:cxnSpLocks/>
          </p:cNvCxnSpPr>
          <p:nvPr/>
        </p:nvCxnSpPr>
        <p:spPr>
          <a:xfrm>
            <a:off x="9279368" y="4998085"/>
            <a:ext cx="1239222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41">
            <a:extLst>
              <a:ext uri="{FF2B5EF4-FFF2-40B4-BE49-F238E27FC236}">
                <a16:creationId xmlns:a16="http://schemas.microsoft.com/office/drawing/2014/main" id="{D5313A7F-4BD9-E323-7B3E-01DCC2D69EC8}"/>
              </a:ext>
            </a:extLst>
          </p:cNvPr>
          <p:cNvCxnSpPr>
            <a:cxnSpLocks/>
          </p:cNvCxnSpPr>
          <p:nvPr/>
        </p:nvCxnSpPr>
        <p:spPr>
          <a:xfrm>
            <a:off x="4759538" y="5671853"/>
            <a:ext cx="1059554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41">
            <a:extLst>
              <a:ext uri="{FF2B5EF4-FFF2-40B4-BE49-F238E27FC236}">
                <a16:creationId xmlns:a16="http://schemas.microsoft.com/office/drawing/2014/main" id="{A3E3AD21-A3D8-2CF1-CF33-79322809C62C}"/>
              </a:ext>
            </a:extLst>
          </p:cNvPr>
          <p:cNvCxnSpPr>
            <a:cxnSpLocks/>
          </p:cNvCxnSpPr>
          <p:nvPr/>
        </p:nvCxnSpPr>
        <p:spPr>
          <a:xfrm>
            <a:off x="9343536" y="5342990"/>
            <a:ext cx="321832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ni poveznik 41">
            <a:extLst>
              <a:ext uri="{FF2B5EF4-FFF2-40B4-BE49-F238E27FC236}">
                <a16:creationId xmlns:a16="http://schemas.microsoft.com/office/drawing/2014/main" id="{186A66CA-A1B1-A50D-FD8A-A8D84B3D1381}"/>
              </a:ext>
            </a:extLst>
          </p:cNvPr>
          <p:cNvCxnSpPr>
            <a:cxnSpLocks/>
          </p:cNvCxnSpPr>
          <p:nvPr/>
        </p:nvCxnSpPr>
        <p:spPr>
          <a:xfrm flipV="1">
            <a:off x="10057827" y="5671853"/>
            <a:ext cx="317696" cy="969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ni poveznik 41">
            <a:extLst>
              <a:ext uri="{FF2B5EF4-FFF2-40B4-BE49-F238E27FC236}">
                <a16:creationId xmlns:a16="http://schemas.microsoft.com/office/drawing/2014/main" id="{FBB76F9C-11EB-EC3E-06DC-07EEB649FE57}"/>
              </a:ext>
            </a:extLst>
          </p:cNvPr>
          <p:cNvCxnSpPr>
            <a:cxnSpLocks/>
          </p:cNvCxnSpPr>
          <p:nvPr/>
        </p:nvCxnSpPr>
        <p:spPr>
          <a:xfrm>
            <a:off x="4692316" y="6040822"/>
            <a:ext cx="947836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D1E62100-037D-46D3-A0D4-941DB4987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545479"/>
              </p:ext>
            </p:extLst>
          </p:nvPr>
        </p:nvGraphicFramePr>
        <p:xfrm>
          <a:off x="1298469" y="3789370"/>
          <a:ext cx="8127999" cy="2834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84779374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25333916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42593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r-HR" sz="2400" b="0" dirty="0"/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>
                          <a:solidFill>
                            <a:srgbClr val="92D050"/>
                          </a:solidFill>
                        </a:rPr>
                        <a:t>am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0" dirty="0" err="1"/>
                        <a:t>tak</a:t>
                      </a:r>
                      <a:r>
                        <a:rPr lang="hr-HR" sz="2400" b="1" dirty="0" err="1">
                          <a:solidFill>
                            <a:srgbClr val="92D050"/>
                          </a:solidFill>
                        </a:rPr>
                        <a:t>ing</a:t>
                      </a:r>
                      <a:r>
                        <a:rPr lang="hr-HR" sz="2400" b="0" dirty="0"/>
                        <a:t> a </a:t>
                      </a:r>
                      <a:r>
                        <a:rPr lang="hr-HR" sz="2400" b="0" dirty="0" err="1"/>
                        <a:t>photo</a:t>
                      </a:r>
                      <a:r>
                        <a:rPr lang="hr-HR" sz="2400" b="0" dirty="0"/>
                        <a:t>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7891318"/>
                  </a:ext>
                </a:extLst>
              </a:tr>
              <a:tr h="192501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He</a:t>
                      </a:r>
                    </a:p>
                    <a:p>
                      <a:pPr algn="ctr"/>
                      <a:r>
                        <a:rPr lang="hr-HR" sz="2400" dirty="0" err="1"/>
                        <a:t>She</a:t>
                      </a:r>
                      <a:endParaRPr lang="hr-HR" sz="2400" dirty="0"/>
                    </a:p>
                    <a:p>
                      <a:pPr algn="ctr"/>
                      <a:r>
                        <a:rPr lang="hr-HR" sz="2400" dirty="0" err="1"/>
                        <a:t>It</a:t>
                      </a:r>
                      <a:endParaRPr lang="hr-H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400" b="1" dirty="0">
                        <a:solidFill>
                          <a:srgbClr val="92D050"/>
                        </a:solidFill>
                      </a:endParaRPr>
                    </a:p>
                    <a:p>
                      <a:pPr algn="ctr"/>
                      <a:r>
                        <a:rPr lang="hr-HR" sz="2400" b="1" dirty="0" err="1">
                          <a:solidFill>
                            <a:srgbClr val="92D050"/>
                          </a:solidFill>
                        </a:rPr>
                        <a:t>is</a:t>
                      </a:r>
                      <a:endParaRPr lang="hr-HR" sz="24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  <a:p>
                      <a:endParaRPr lang="hr-HR" sz="2400" dirty="0"/>
                    </a:p>
                    <a:p>
                      <a:r>
                        <a:rPr lang="hr-HR" sz="2400" dirty="0" err="1"/>
                        <a:t>play</a:t>
                      </a:r>
                      <a:r>
                        <a:rPr lang="hr-HR" sz="2400" b="1" dirty="0" err="1">
                          <a:solidFill>
                            <a:srgbClr val="92D050"/>
                          </a:solidFill>
                        </a:rPr>
                        <a:t>ing</a:t>
                      </a:r>
                      <a:r>
                        <a:rPr lang="hr-HR" sz="2400" dirty="0"/>
                        <a:t> </a:t>
                      </a:r>
                      <a:r>
                        <a:rPr lang="hr-HR" sz="2400" dirty="0" err="1"/>
                        <a:t>the</a:t>
                      </a:r>
                      <a:r>
                        <a:rPr lang="hr-HR" sz="2400" dirty="0"/>
                        <a:t> </a:t>
                      </a:r>
                      <a:r>
                        <a:rPr lang="hr-HR" sz="2400" dirty="0" err="1"/>
                        <a:t>guitar</a:t>
                      </a:r>
                      <a:r>
                        <a:rPr lang="hr-HR" sz="2400" dirty="0"/>
                        <a:t>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639702"/>
                  </a:ext>
                </a:extLst>
              </a:tr>
              <a:tr h="192501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err="1"/>
                        <a:t>We</a:t>
                      </a:r>
                      <a:endParaRPr lang="hr-HR" sz="2400" dirty="0"/>
                    </a:p>
                    <a:p>
                      <a:pPr algn="ctr"/>
                      <a:r>
                        <a:rPr lang="hr-HR" sz="2400" dirty="0"/>
                        <a:t>You </a:t>
                      </a:r>
                    </a:p>
                    <a:p>
                      <a:pPr algn="ctr"/>
                      <a:r>
                        <a:rPr lang="hr-HR" sz="2400" dirty="0" err="1"/>
                        <a:t>They</a:t>
                      </a:r>
                      <a:endParaRPr lang="hr-H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400" b="1" dirty="0">
                        <a:solidFill>
                          <a:srgbClr val="92D050"/>
                        </a:solidFill>
                      </a:endParaRPr>
                    </a:p>
                    <a:p>
                      <a:pPr algn="ctr"/>
                      <a:r>
                        <a:rPr lang="hr-HR" sz="2400" b="1" dirty="0">
                          <a:solidFill>
                            <a:srgbClr val="92D050"/>
                          </a:solidFill>
                        </a:rPr>
                        <a:t>are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  <a:p>
                      <a:endParaRPr lang="hr-HR" sz="2400" dirty="0"/>
                    </a:p>
                    <a:p>
                      <a:r>
                        <a:rPr lang="hr-HR" sz="2400" dirty="0" err="1"/>
                        <a:t>talk</a:t>
                      </a:r>
                      <a:r>
                        <a:rPr lang="hr-HR" sz="2400" b="1" dirty="0" err="1">
                          <a:solidFill>
                            <a:srgbClr val="92D050"/>
                          </a:solidFill>
                        </a:rPr>
                        <a:t>ing</a:t>
                      </a:r>
                      <a:r>
                        <a:rPr lang="hr-HR" sz="2400" dirty="0"/>
                        <a:t>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344150"/>
                  </a:ext>
                </a:extLst>
              </a:tr>
            </a:tbl>
          </a:graphicData>
        </a:graphic>
      </p:graphicFrame>
      <p:sp>
        <p:nvSpPr>
          <p:cNvPr id="6" name="TekstniOkvir 5">
            <a:extLst>
              <a:ext uri="{FF2B5EF4-FFF2-40B4-BE49-F238E27FC236}">
                <a16:creationId xmlns:a16="http://schemas.microsoft.com/office/drawing/2014/main" id="{3F17D12F-08D8-4E21-927F-2910415F4492}"/>
              </a:ext>
            </a:extLst>
          </p:cNvPr>
          <p:cNvSpPr txBox="1"/>
          <p:nvPr/>
        </p:nvSpPr>
        <p:spPr>
          <a:xfrm>
            <a:off x="3114991" y="1096327"/>
            <a:ext cx="753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92D050"/>
                </a:solidFill>
              </a:rPr>
              <a:t>is</a:t>
            </a:r>
            <a:endParaRPr lang="hr-HR" sz="2800" b="1" dirty="0">
              <a:solidFill>
                <a:srgbClr val="92D050"/>
              </a:solidFill>
            </a:endParaRPr>
          </a:p>
          <a:p>
            <a:r>
              <a:rPr lang="hr-HR" sz="2800" b="1" dirty="0">
                <a:solidFill>
                  <a:srgbClr val="92D050"/>
                </a:solidFill>
              </a:rPr>
              <a:t>are              </a:t>
            </a:r>
            <a:r>
              <a:rPr lang="hr-HR" sz="2800" b="1" dirty="0"/>
              <a:t>+</a:t>
            </a:r>
            <a:r>
              <a:rPr lang="hr-HR" sz="2800" b="1" dirty="0">
                <a:solidFill>
                  <a:srgbClr val="92D050"/>
                </a:solidFill>
              </a:rPr>
              <a:t>                  </a:t>
            </a:r>
            <a:r>
              <a:rPr lang="hr-HR" sz="2800" b="1" dirty="0" err="1"/>
              <a:t>verb</a:t>
            </a:r>
            <a:r>
              <a:rPr lang="hr-HR" sz="2800" b="1" dirty="0"/>
              <a:t> + </a:t>
            </a:r>
            <a:r>
              <a:rPr lang="hr-HR" sz="2800" b="1" dirty="0">
                <a:solidFill>
                  <a:srgbClr val="92D050"/>
                </a:solidFill>
              </a:rPr>
              <a:t>-</a:t>
            </a:r>
            <a:r>
              <a:rPr lang="hr-HR" sz="2800" b="1" dirty="0" err="1">
                <a:solidFill>
                  <a:srgbClr val="92D050"/>
                </a:solidFill>
              </a:rPr>
              <a:t>ing</a:t>
            </a:r>
            <a:endParaRPr lang="hr-HR" sz="2800" b="1" dirty="0">
              <a:solidFill>
                <a:srgbClr val="92D050"/>
              </a:solidFill>
            </a:endParaRPr>
          </a:p>
          <a:p>
            <a:r>
              <a:rPr lang="hr-HR" sz="2800" b="1" dirty="0">
                <a:solidFill>
                  <a:srgbClr val="92D050"/>
                </a:solidFill>
              </a:rPr>
              <a:t>am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F43C2156-2722-4A2D-94C4-C92C97EA53F6}"/>
              </a:ext>
            </a:extLst>
          </p:cNvPr>
          <p:cNvSpPr txBox="1"/>
          <p:nvPr/>
        </p:nvSpPr>
        <p:spPr>
          <a:xfrm>
            <a:off x="986413" y="2582159"/>
            <a:ext cx="1047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Copy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sentences</a:t>
            </a:r>
            <a:r>
              <a:rPr lang="hr-HR" sz="2800" dirty="0"/>
              <a:t> </a:t>
            </a:r>
            <a:r>
              <a:rPr lang="hr-HR" sz="2800" dirty="0" err="1"/>
              <a:t>from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chart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notebook</a:t>
            </a:r>
            <a:r>
              <a:rPr lang="hr-H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875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A11C35E-713F-4CA9-8443-AF4918603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81201" y="1108645"/>
            <a:ext cx="6263753" cy="507145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9940D26-8CD9-4BE8-8018-7899900FB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387496" y="1468715"/>
            <a:ext cx="5879518" cy="4899598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73B7EE13-BE84-4634-8FFD-0520B88A2BE8}"/>
              </a:ext>
            </a:extLst>
          </p:cNvPr>
          <p:cNvSpPr txBox="1"/>
          <p:nvPr/>
        </p:nvSpPr>
        <p:spPr>
          <a:xfrm>
            <a:off x="2251952" y="122997"/>
            <a:ext cx="8492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Fill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gaps</a:t>
            </a:r>
            <a:r>
              <a:rPr lang="hr-HR" sz="2800" dirty="0"/>
              <a:t> </a:t>
            </a:r>
            <a:r>
              <a:rPr lang="hr-HR" sz="2800" dirty="0" err="1"/>
              <a:t>with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correct</a:t>
            </a:r>
            <a:r>
              <a:rPr lang="hr-HR" sz="2800" dirty="0"/>
              <a:t> word (</a:t>
            </a:r>
            <a:r>
              <a:rPr lang="hr-HR" sz="2800" b="1" dirty="0">
                <a:solidFill>
                  <a:srgbClr val="0070C0"/>
                </a:solidFill>
              </a:rPr>
              <a:t>am</a:t>
            </a:r>
            <a:r>
              <a:rPr lang="hr-HR" sz="2800" dirty="0"/>
              <a:t>, </a:t>
            </a:r>
            <a:r>
              <a:rPr lang="hr-HR" sz="2800" b="1" dirty="0" err="1">
                <a:solidFill>
                  <a:srgbClr val="0070C0"/>
                </a:solidFill>
              </a:rPr>
              <a:t>is</a:t>
            </a:r>
            <a:r>
              <a:rPr lang="hr-HR" sz="2800" dirty="0">
                <a:solidFill>
                  <a:srgbClr val="0070C0"/>
                </a:solidFill>
              </a:rPr>
              <a:t> </a:t>
            </a:r>
            <a:r>
              <a:rPr lang="hr-HR" sz="2800" dirty="0" err="1"/>
              <a:t>or</a:t>
            </a:r>
            <a:r>
              <a:rPr lang="hr-HR" sz="2800" dirty="0"/>
              <a:t> </a:t>
            </a:r>
            <a:r>
              <a:rPr lang="hr-HR" sz="2800" b="1" dirty="0">
                <a:solidFill>
                  <a:srgbClr val="0070C0"/>
                </a:solidFill>
              </a:rPr>
              <a:t>are</a:t>
            </a:r>
            <a:r>
              <a:rPr lang="hr-HR" sz="2800" dirty="0"/>
              <a:t>).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9B5C6BDA-2730-480B-AEFB-57A9FF6D97C1}"/>
              </a:ext>
            </a:extLst>
          </p:cNvPr>
          <p:cNvSpPr txBox="1"/>
          <p:nvPr/>
        </p:nvSpPr>
        <p:spPr>
          <a:xfrm>
            <a:off x="1186774" y="1050587"/>
            <a:ext cx="71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B0F0"/>
                </a:solidFill>
              </a:rPr>
              <a:t>am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3461325E-469D-4C3C-8F0C-FE1E9A36B01D}"/>
              </a:ext>
            </a:extLst>
          </p:cNvPr>
          <p:cNvSpPr txBox="1"/>
          <p:nvPr/>
        </p:nvSpPr>
        <p:spPr>
          <a:xfrm>
            <a:off x="7525966" y="3595435"/>
            <a:ext cx="71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B0F0"/>
                </a:solidFill>
              </a:rPr>
              <a:t>am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F9281801-E159-4C85-8F80-412CF5BCC7E9}"/>
              </a:ext>
            </a:extLst>
          </p:cNvPr>
          <p:cNvSpPr txBox="1"/>
          <p:nvPr/>
        </p:nvSpPr>
        <p:spPr>
          <a:xfrm>
            <a:off x="1896893" y="2204936"/>
            <a:ext cx="71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00B0F0"/>
                </a:solidFill>
              </a:rPr>
              <a:t>is</a:t>
            </a:r>
            <a:endParaRPr lang="hr-HR" sz="2400" b="1" dirty="0">
              <a:solidFill>
                <a:srgbClr val="00B0F0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A74AEFFB-6538-4DAF-A08A-94F77226FBCD}"/>
              </a:ext>
            </a:extLst>
          </p:cNvPr>
          <p:cNvSpPr txBox="1"/>
          <p:nvPr/>
        </p:nvSpPr>
        <p:spPr>
          <a:xfrm>
            <a:off x="2266547" y="3364602"/>
            <a:ext cx="71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00B0F0"/>
                </a:solidFill>
              </a:rPr>
              <a:t>is</a:t>
            </a:r>
            <a:endParaRPr lang="hr-HR" sz="2400" b="1" dirty="0">
              <a:solidFill>
                <a:srgbClr val="00B0F0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E1FFFCE3-78D5-425E-BE91-56CAD98AE1FA}"/>
              </a:ext>
            </a:extLst>
          </p:cNvPr>
          <p:cNvSpPr txBox="1"/>
          <p:nvPr/>
        </p:nvSpPr>
        <p:spPr>
          <a:xfrm>
            <a:off x="8617135" y="2204936"/>
            <a:ext cx="71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00B0F0"/>
                </a:solidFill>
              </a:rPr>
              <a:t>is</a:t>
            </a:r>
            <a:endParaRPr lang="hr-HR" sz="2400" b="1" dirty="0">
              <a:solidFill>
                <a:srgbClr val="00B0F0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913F2155-B2C5-4C78-82F3-1F2DD25ABB3A}"/>
              </a:ext>
            </a:extLst>
          </p:cNvPr>
          <p:cNvSpPr txBox="1"/>
          <p:nvPr/>
        </p:nvSpPr>
        <p:spPr>
          <a:xfrm>
            <a:off x="8459820" y="4837889"/>
            <a:ext cx="71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00B0F0"/>
                </a:solidFill>
              </a:rPr>
              <a:t>is</a:t>
            </a:r>
            <a:endParaRPr lang="hr-HR" sz="2400" b="1" dirty="0">
              <a:solidFill>
                <a:srgbClr val="00B0F0"/>
              </a:solidFill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3968EC6A-9C3C-4AC2-92D7-7221A1C3F82E}"/>
              </a:ext>
            </a:extLst>
          </p:cNvPr>
          <p:cNvSpPr txBox="1"/>
          <p:nvPr/>
        </p:nvSpPr>
        <p:spPr>
          <a:xfrm>
            <a:off x="3540769" y="4607056"/>
            <a:ext cx="71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B0F0"/>
                </a:solidFill>
              </a:rPr>
              <a:t>are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96CC9FA3-3606-4F31-8914-BE34853B4DAD}"/>
              </a:ext>
            </a:extLst>
          </p:cNvPr>
          <p:cNvSpPr txBox="1"/>
          <p:nvPr/>
        </p:nvSpPr>
        <p:spPr>
          <a:xfrm>
            <a:off x="1679543" y="5761405"/>
            <a:ext cx="71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B0F0"/>
                </a:solidFill>
              </a:rPr>
              <a:t>are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FE961D3A-6B3E-4247-AA5D-D4F3E23CABEA}"/>
              </a:ext>
            </a:extLst>
          </p:cNvPr>
          <p:cNvSpPr txBox="1"/>
          <p:nvPr/>
        </p:nvSpPr>
        <p:spPr>
          <a:xfrm>
            <a:off x="7960418" y="978754"/>
            <a:ext cx="71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B0F0"/>
                </a:solidFill>
              </a:rPr>
              <a:t>are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26BCB513-D63B-4C09-89C8-8F98CB4C94CE}"/>
              </a:ext>
            </a:extLst>
          </p:cNvPr>
          <p:cNvSpPr txBox="1"/>
          <p:nvPr/>
        </p:nvSpPr>
        <p:spPr>
          <a:xfrm>
            <a:off x="8942909" y="5879246"/>
            <a:ext cx="71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B0F0"/>
                </a:solidFill>
              </a:rPr>
              <a:t>are</a:t>
            </a:r>
          </a:p>
        </p:txBody>
      </p:sp>
    </p:spTree>
    <p:extLst>
      <p:ext uri="{BB962C8B-B14F-4D97-AF65-F5344CB8AC3E}">
        <p14:creationId xmlns:p14="http://schemas.microsoft.com/office/powerpoint/2010/main" val="107533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5428</TotalTime>
  <Words>782</Words>
  <Application>Microsoft Office PowerPoint</Application>
  <PresentationFormat>Widescreen</PresentationFormat>
  <Paragraphs>171</Paragraphs>
  <Slides>27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UNIT 5: Where I live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276</cp:revision>
  <dcterms:created xsi:type="dcterms:W3CDTF">2020-09-19T11:02:00Z</dcterms:created>
  <dcterms:modified xsi:type="dcterms:W3CDTF">2022-09-16T13:13:09Z</dcterms:modified>
</cp:coreProperties>
</file>